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2" r:id="rId4"/>
    <p:sldMasterId id="214748367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embeddedFontLst>
    <p:embeddedFont>
      <p:font typeface="Raleway"/>
      <p:regular r:id="rId21"/>
      <p:bold r:id="rId22"/>
      <p:italic r:id="rId23"/>
      <p:boldItalic r:id="rId24"/>
    </p:embeddedFont>
    <p:embeddedFont>
      <p:font typeface="La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Raleway-bold.fntdata"/><Relationship Id="rId21" Type="http://schemas.openxmlformats.org/officeDocument/2006/relationships/font" Target="fonts/Raleway-regular.fntdata"/><Relationship Id="rId24" Type="http://schemas.openxmlformats.org/officeDocument/2006/relationships/font" Target="fonts/Raleway-boldItalic.fntdata"/><Relationship Id="rId23" Type="http://schemas.openxmlformats.org/officeDocument/2006/relationships/font" Target="fonts/Raleway-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Lato-bold.fntdata"/><Relationship Id="rId25" Type="http://schemas.openxmlformats.org/officeDocument/2006/relationships/font" Target="fonts/Lato-regular.fntdata"/><Relationship Id="rId28" Type="http://schemas.openxmlformats.org/officeDocument/2006/relationships/font" Target="fonts/Lato-boldItalic.fntdata"/><Relationship Id="rId27" Type="http://schemas.openxmlformats.org/officeDocument/2006/relationships/font" Target="fonts/Lato-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37d45fcf4b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37d45fcf4b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e80ea07fa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2e80ea07fa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2e80ea07fa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2e80ea07fa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e80ea07fa0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e80ea07fa0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e80ea07fa0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2e80ea07fa0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2e4e4b8234d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2e4e4b8234d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37c441524c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37c441524c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137c441524c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137c441524c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137c441524c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137c441524c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137c441524c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137c441524c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e5a25b691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2e5a25b691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137cbdcc30d_0_127: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g137cbdcc30d_0_1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2e4e4b8234d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2e4e4b8234d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6" name="Shape 86"/>
        <p:cNvGrpSpPr/>
        <p:nvPr/>
      </p:nvGrpSpPr>
      <p:grpSpPr>
        <a:xfrm>
          <a:off x="0" y="0"/>
          <a:ext cx="0" cy="0"/>
          <a:chOff x="0" y="0"/>
          <a:chExt cx="0" cy="0"/>
        </a:xfrm>
      </p:grpSpPr>
      <p:sp>
        <p:nvSpPr>
          <p:cNvPr id="87" name="Google Shape;87;p1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88" name="Google Shape;88;p1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9" name="Google Shape;89;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0" name="Shape 90"/>
        <p:cNvGrpSpPr/>
        <p:nvPr/>
      </p:nvGrpSpPr>
      <p:grpSpPr>
        <a:xfrm>
          <a:off x="0" y="0"/>
          <a:ext cx="0" cy="0"/>
          <a:chOff x="0" y="0"/>
          <a:chExt cx="0" cy="0"/>
        </a:xfrm>
      </p:grpSpPr>
      <p:sp>
        <p:nvSpPr>
          <p:cNvPr id="91" name="Google Shape;91;p1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92" name="Google Shape;92;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3" name="Shape 93"/>
        <p:cNvGrpSpPr/>
        <p:nvPr/>
      </p:nvGrpSpPr>
      <p:grpSpPr>
        <a:xfrm>
          <a:off x="0" y="0"/>
          <a:ext cx="0" cy="0"/>
          <a:chOff x="0" y="0"/>
          <a:chExt cx="0" cy="0"/>
        </a:xfrm>
      </p:grpSpPr>
      <p:sp>
        <p:nvSpPr>
          <p:cNvPr id="94" name="Google Shape;9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5" name="Google Shape;9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96" name="Google Shape;9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7" name="Shape 97"/>
        <p:cNvGrpSpPr/>
        <p:nvPr/>
      </p:nvGrpSpPr>
      <p:grpSpPr>
        <a:xfrm>
          <a:off x="0" y="0"/>
          <a:ext cx="0" cy="0"/>
          <a:chOff x="0" y="0"/>
          <a:chExt cx="0" cy="0"/>
        </a:xfrm>
      </p:grpSpPr>
      <p:sp>
        <p:nvSpPr>
          <p:cNvPr id="98" name="Google Shape;9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9" name="Google Shape;99;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100" name="Google Shape;100;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101" name="Google Shape;101;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2" name="Shape 102"/>
        <p:cNvGrpSpPr/>
        <p:nvPr/>
      </p:nvGrpSpPr>
      <p:grpSpPr>
        <a:xfrm>
          <a:off x="0" y="0"/>
          <a:ext cx="0" cy="0"/>
          <a:chOff x="0" y="0"/>
          <a:chExt cx="0" cy="0"/>
        </a:xfrm>
      </p:grpSpPr>
      <p:sp>
        <p:nvSpPr>
          <p:cNvPr id="103" name="Google Shape;103;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04" name="Google Shape;104;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sp>
        <p:nvSpPr>
          <p:cNvPr id="106" name="Google Shape;106;p19"/>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07" name="Google Shape;107;p19"/>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108" name="Google Shape;108;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09" name="Shape 109"/>
        <p:cNvGrpSpPr/>
        <p:nvPr/>
      </p:nvGrpSpPr>
      <p:grpSpPr>
        <a:xfrm>
          <a:off x="0" y="0"/>
          <a:ext cx="0" cy="0"/>
          <a:chOff x="0" y="0"/>
          <a:chExt cx="0" cy="0"/>
        </a:xfrm>
      </p:grpSpPr>
      <p:sp>
        <p:nvSpPr>
          <p:cNvPr id="110" name="Google Shape;110;p20"/>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11" name="Google Shape;111;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12" name="Shape 112"/>
        <p:cNvGrpSpPr/>
        <p:nvPr/>
      </p:nvGrpSpPr>
      <p:grpSpPr>
        <a:xfrm>
          <a:off x="0" y="0"/>
          <a:ext cx="0" cy="0"/>
          <a:chOff x="0" y="0"/>
          <a:chExt cx="0" cy="0"/>
        </a:xfrm>
      </p:grpSpPr>
      <p:sp>
        <p:nvSpPr>
          <p:cNvPr id="113" name="Google Shape;113;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21"/>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115" name="Google Shape;115;p21"/>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16" name="Google Shape;116;p21"/>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17" name="Google Shape;117;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18" name="Shape 118"/>
        <p:cNvGrpSpPr/>
        <p:nvPr/>
      </p:nvGrpSpPr>
      <p:grpSpPr>
        <a:xfrm>
          <a:off x="0" y="0"/>
          <a:ext cx="0" cy="0"/>
          <a:chOff x="0" y="0"/>
          <a:chExt cx="0" cy="0"/>
        </a:xfrm>
      </p:grpSpPr>
      <p:sp>
        <p:nvSpPr>
          <p:cNvPr id="119" name="Google Shape;119;p2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120" name="Google Shape;120;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21" name="Shape 121"/>
        <p:cNvGrpSpPr/>
        <p:nvPr/>
      </p:nvGrpSpPr>
      <p:grpSpPr>
        <a:xfrm>
          <a:off x="0" y="0"/>
          <a:ext cx="0" cy="0"/>
          <a:chOff x="0" y="0"/>
          <a:chExt cx="0" cy="0"/>
        </a:xfrm>
      </p:grpSpPr>
      <p:sp>
        <p:nvSpPr>
          <p:cNvPr id="122" name="Google Shape;122;p23"/>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23" name="Google Shape;123;p23"/>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24" name="Google Shape;12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5" name="Shape 125"/>
        <p:cNvGrpSpPr/>
        <p:nvPr/>
      </p:nvGrpSpPr>
      <p:grpSpPr>
        <a:xfrm>
          <a:off x="0" y="0"/>
          <a:ext cx="0" cy="0"/>
          <a:chOff x="0" y="0"/>
          <a:chExt cx="0" cy="0"/>
        </a:xfrm>
      </p:grpSpPr>
      <p:sp>
        <p:nvSpPr>
          <p:cNvPr id="126" name="Google Shape;126;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7" name="Shape 127"/>
        <p:cNvGrpSpPr/>
        <p:nvPr/>
      </p:nvGrpSpPr>
      <p:grpSpPr>
        <a:xfrm>
          <a:off x="0" y="0"/>
          <a:ext cx="0" cy="0"/>
          <a:chOff x="0" y="0"/>
          <a:chExt cx="0" cy="0"/>
        </a:xfrm>
      </p:grpSpPr>
      <p:sp>
        <p:nvSpPr>
          <p:cNvPr id="128" name="Google Shape;128;p2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4400"/>
              <a:buFont typeface="Calibri"/>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29" name="Google Shape;129;p25"/>
          <p:cNvSpPr txBox="1"/>
          <p:nvPr>
            <p:ph idx="1" type="body"/>
          </p:nvPr>
        </p:nvSpPr>
        <p:spPr>
          <a:xfrm>
            <a:off x="457200" y="1151335"/>
            <a:ext cx="4040100" cy="4800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1600"/>
              </a:spcBef>
              <a:spcAft>
                <a:spcPts val="0"/>
              </a:spcAft>
              <a:buClr>
                <a:schemeClr val="dk1"/>
              </a:buClr>
              <a:buSzPts val="2000"/>
              <a:buNone/>
              <a:defRPr b="1" sz="2000"/>
            </a:lvl2pPr>
            <a:lvl3pPr indent="-228600" lvl="2" marL="1371600" rtl="0" algn="l">
              <a:spcBef>
                <a:spcPts val="1600"/>
              </a:spcBef>
              <a:spcAft>
                <a:spcPts val="0"/>
              </a:spcAft>
              <a:buClr>
                <a:schemeClr val="dk1"/>
              </a:buClr>
              <a:buSzPts val="1800"/>
              <a:buNone/>
              <a:defRPr b="1" sz="1800"/>
            </a:lvl3pPr>
            <a:lvl4pPr indent="-228600" lvl="3" marL="1828800" rtl="0" algn="l">
              <a:spcBef>
                <a:spcPts val="1600"/>
              </a:spcBef>
              <a:spcAft>
                <a:spcPts val="0"/>
              </a:spcAft>
              <a:buClr>
                <a:schemeClr val="dk1"/>
              </a:buClr>
              <a:buSzPts val="1600"/>
              <a:buNone/>
              <a:defRPr b="1" sz="1600"/>
            </a:lvl4pPr>
            <a:lvl5pPr indent="-228600" lvl="4" marL="2286000" rtl="0" algn="l">
              <a:spcBef>
                <a:spcPts val="1600"/>
              </a:spcBef>
              <a:spcAft>
                <a:spcPts val="0"/>
              </a:spcAft>
              <a:buClr>
                <a:schemeClr val="dk1"/>
              </a:buClr>
              <a:buSzPts val="1600"/>
              <a:buNone/>
              <a:defRPr b="1" sz="1600"/>
            </a:lvl5pPr>
            <a:lvl6pPr indent="-228600" lvl="5" marL="2743200" rtl="0" algn="l">
              <a:spcBef>
                <a:spcPts val="1600"/>
              </a:spcBef>
              <a:spcAft>
                <a:spcPts val="0"/>
              </a:spcAft>
              <a:buClr>
                <a:schemeClr val="dk1"/>
              </a:buClr>
              <a:buSzPts val="1600"/>
              <a:buNone/>
              <a:defRPr b="1" sz="1600"/>
            </a:lvl6pPr>
            <a:lvl7pPr indent="-228600" lvl="6" marL="3200400" rtl="0" algn="l">
              <a:spcBef>
                <a:spcPts val="1600"/>
              </a:spcBef>
              <a:spcAft>
                <a:spcPts val="0"/>
              </a:spcAft>
              <a:buClr>
                <a:schemeClr val="dk1"/>
              </a:buClr>
              <a:buSzPts val="1600"/>
              <a:buNone/>
              <a:defRPr b="1" sz="1600"/>
            </a:lvl7pPr>
            <a:lvl8pPr indent="-228600" lvl="7" marL="3657600" rtl="0" algn="l">
              <a:spcBef>
                <a:spcPts val="1600"/>
              </a:spcBef>
              <a:spcAft>
                <a:spcPts val="0"/>
              </a:spcAft>
              <a:buClr>
                <a:schemeClr val="dk1"/>
              </a:buClr>
              <a:buSzPts val="1600"/>
              <a:buNone/>
              <a:defRPr b="1" sz="1600"/>
            </a:lvl8pPr>
            <a:lvl9pPr indent="-228600" lvl="8" marL="4114800" rtl="0" algn="l">
              <a:spcBef>
                <a:spcPts val="1600"/>
              </a:spcBef>
              <a:spcAft>
                <a:spcPts val="1600"/>
              </a:spcAft>
              <a:buClr>
                <a:schemeClr val="dk1"/>
              </a:buClr>
              <a:buSzPts val="1600"/>
              <a:buNone/>
              <a:defRPr b="1" sz="1600"/>
            </a:lvl9pPr>
          </a:lstStyle>
          <a:p/>
        </p:txBody>
      </p:sp>
      <p:sp>
        <p:nvSpPr>
          <p:cNvPr id="130" name="Google Shape;130;p25"/>
          <p:cNvSpPr txBox="1"/>
          <p:nvPr>
            <p:ph idx="2" type="body"/>
          </p:nvPr>
        </p:nvSpPr>
        <p:spPr>
          <a:xfrm>
            <a:off x="457200" y="1631156"/>
            <a:ext cx="4040100" cy="29634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1600"/>
              </a:spcBef>
              <a:spcAft>
                <a:spcPts val="0"/>
              </a:spcAft>
              <a:buClr>
                <a:schemeClr val="dk1"/>
              </a:buClr>
              <a:buSzPts val="2000"/>
              <a:buChar char="○"/>
              <a:defRPr sz="2000"/>
            </a:lvl2pPr>
            <a:lvl3pPr indent="-342900" lvl="2" marL="1371600" rtl="0" algn="l">
              <a:spcBef>
                <a:spcPts val="1600"/>
              </a:spcBef>
              <a:spcAft>
                <a:spcPts val="0"/>
              </a:spcAft>
              <a:buClr>
                <a:schemeClr val="dk1"/>
              </a:buClr>
              <a:buSzPts val="1800"/>
              <a:buChar char="■"/>
              <a:defRPr sz="1800"/>
            </a:lvl3pPr>
            <a:lvl4pPr indent="-330200" lvl="3" marL="1828800" rtl="0" algn="l">
              <a:spcBef>
                <a:spcPts val="1600"/>
              </a:spcBef>
              <a:spcAft>
                <a:spcPts val="0"/>
              </a:spcAft>
              <a:buClr>
                <a:schemeClr val="dk1"/>
              </a:buClr>
              <a:buSzPts val="1600"/>
              <a:buChar char="●"/>
              <a:defRPr sz="1600"/>
            </a:lvl4pPr>
            <a:lvl5pPr indent="-330200" lvl="4" marL="2286000" rtl="0" algn="l">
              <a:spcBef>
                <a:spcPts val="1600"/>
              </a:spcBef>
              <a:spcAft>
                <a:spcPts val="0"/>
              </a:spcAft>
              <a:buClr>
                <a:schemeClr val="dk1"/>
              </a:buClr>
              <a:buSzPts val="1600"/>
              <a:buChar char="○"/>
              <a:defRPr sz="1600"/>
            </a:lvl5pPr>
            <a:lvl6pPr indent="-330200" lvl="5" marL="2743200" rtl="0" algn="l">
              <a:spcBef>
                <a:spcPts val="1600"/>
              </a:spcBef>
              <a:spcAft>
                <a:spcPts val="0"/>
              </a:spcAft>
              <a:buClr>
                <a:schemeClr val="dk1"/>
              </a:buClr>
              <a:buSzPts val="1600"/>
              <a:buChar char="■"/>
              <a:defRPr sz="1600"/>
            </a:lvl6pPr>
            <a:lvl7pPr indent="-330200" lvl="6" marL="3200400" rtl="0" algn="l">
              <a:spcBef>
                <a:spcPts val="1600"/>
              </a:spcBef>
              <a:spcAft>
                <a:spcPts val="0"/>
              </a:spcAft>
              <a:buClr>
                <a:schemeClr val="dk1"/>
              </a:buClr>
              <a:buSzPts val="1600"/>
              <a:buChar char="●"/>
              <a:defRPr sz="1600"/>
            </a:lvl7pPr>
            <a:lvl8pPr indent="-330200" lvl="7" marL="3657600" rtl="0" algn="l">
              <a:spcBef>
                <a:spcPts val="1600"/>
              </a:spcBef>
              <a:spcAft>
                <a:spcPts val="0"/>
              </a:spcAft>
              <a:buClr>
                <a:schemeClr val="dk1"/>
              </a:buClr>
              <a:buSzPts val="1600"/>
              <a:buChar char="○"/>
              <a:defRPr sz="1600"/>
            </a:lvl8pPr>
            <a:lvl9pPr indent="-330200" lvl="8" marL="4114800" rtl="0" algn="l">
              <a:spcBef>
                <a:spcPts val="1600"/>
              </a:spcBef>
              <a:spcAft>
                <a:spcPts val="1600"/>
              </a:spcAft>
              <a:buClr>
                <a:schemeClr val="dk1"/>
              </a:buClr>
              <a:buSzPts val="1600"/>
              <a:buChar char="■"/>
              <a:defRPr sz="1600"/>
            </a:lvl9pPr>
          </a:lstStyle>
          <a:p/>
        </p:txBody>
      </p:sp>
      <p:sp>
        <p:nvSpPr>
          <p:cNvPr id="131" name="Google Shape;131;p25"/>
          <p:cNvSpPr txBox="1"/>
          <p:nvPr>
            <p:ph idx="3" type="body"/>
          </p:nvPr>
        </p:nvSpPr>
        <p:spPr>
          <a:xfrm>
            <a:off x="4645025" y="1151335"/>
            <a:ext cx="4041900" cy="4800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1600"/>
              </a:spcBef>
              <a:spcAft>
                <a:spcPts val="0"/>
              </a:spcAft>
              <a:buClr>
                <a:schemeClr val="dk1"/>
              </a:buClr>
              <a:buSzPts val="2000"/>
              <a:buNone/>
              <a:defRPr b="1" sz="2000"/>
            </a:lvl2pPr>
            <a:lvl3pPr indent="-228600" lvl="2" marL="1371600" rtl="0" algn="l">
              <a:spcBef>
                <a:spcPts val="1600"/>
              </a:spcBef>
              <a:spcAft>
                <a:spcPts val="0"/>
              </a:spcAft>
              <a:buClr>
                <a:schemeClr val="dk1"/>
              </a:buClr>
              <a:buSzPts val="1800"/>
              <a:buNone/>
              <a:defRPr b="1" sz="1800"/>
            </a:lvl3pPr>
            <a:lvl4pPr indent="-228600" lvl="3" marL="1828800" rtl="0" algn="l">
              <a:spcBef>
                <a:spcPts val="1600"/>
              </a:spcBef>
              <a:spcAft>
                <a:spcPts val="0"/>
              </a:spcAft>
              <a:buClr>
                <a:schemeClr val="dk1"/>
              </a:buClr>
              <a:buSzPts val="1600"/>
              <a:buNone/>
              <a:defRPr b="1" sz="1600"/>
            </a:lvl4pPr>
            <a:lvl5pPr indent="-228600" lvl="4" marL="2286000" rtl="0" algn="l">
              <a:spcBef>
                <a:spcPts val="1600"/>
              </a:spcBef>
              <a:spcAft>
                <a:spcPts val="0"/>
              </a:spcAft>
              <a:buClr>
                <a:schemeClr val="dk1"/>
              </a:buClr>
              <a:buSzPts val="1600"/>
              <a:buNone/>
              <a:defRPr b="1" sz="1600"/>
            </a:lvl5pPr>
            <a:lvl6pPr indent="-228600" lvl="5" marL="2743200" rtl="0" algn="l">
              <a:spcBef>
                <a:spcPts val="1600"/>
              </a:spcBef>
              <a:spcAft>
                <a:spcPts val="0"/>
              </a:spcAft>
              <a:buClr>
                <a:schemeClr val="dk1"/>
              </a:buClr>
              <a:buSzPts val="1600"/>
              <a:buNone/>
              <a:defRPr b="1" sz="1600"/>
            </a:lvl6pPr>
            <a:lvl7pPr indent="-228600" lvl="6" marL="3200400" rtl="0" algn="l">
              <a:spcBef>
                <a:spcPts val="1600"/>
              </a:spcBef>
              <a:spcAft>
                <a:spcPts val="0"/>
              </a:spcAft>
              <a:buClr>
                <a:schemeClr val="dk1"/>
              </a:buClr>
              <a:buSzPts val="1600"/>
              <a:buNone/>
              <a:defRPr b="1" sz="1600"/>
            </a:lvl7pPr>
            <a:lvl8pPr indent="-228600" lvl="7" marL="3657600" rtl="0" algn="l">
              <a:spcBef>
                <a:spcPts val="1600"/>
              </a:spcBef>
              <a:spcAft>
                <a:spcPts val="0"/>
              </a:spcAft>
              <a:buClr>
                <a:schemeClr val="dk1"/>
              </a:buClr>
              <a:buSzPts val="1600"/>
              <a:buNone/>
              <a:defRPr b="1" sz="1600"/>
            </a:lvl8pPr>
            <a:lvl9pPr indent="-228600" lvl="8" marL="4114800" rtl="0" algn="l">
              <a:spcBef>
                <a:spcPts val="1600"/>
              </a:spcBef>
              <a:spcAft>
                <a:spcPts val="1600"/>
              </a:spcAft>
              <a:buClr>
                <a:schemeClr val="dk1"/>
              </a:buClr>
              <a:buSzPts val="1600"/>
              <a:buNone/>
              <a:defRPr b="1" sz="1600"/>
            </a:lvl9pPr>
          </a:lstStyle>
          <a:p/>
        </p:txBody>
      </p:sp>
      <p:sp>
        <p:nvSpPr>
          <p:cNvPr id="132" name="Google Shape;132;p25"/>
          <p:cNvSpPr txBox="1"/>
          <p:nvPr>
            <p:ph idx="4" type="body"/>
          </p:nvPr>
        </p:nvSpPr>
        <p:spPr>
          <a:xfrm>
            <a:off x="4645025" y="1631156"/>
            <a:ext cx="4041900" cy="29634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1600"/>
              </a:spcBef>
              <a:spcAft>
                <a:spcPts val="0"/>
              </a:spcAft>
              <a:buClr>
                <a:schemeClr val="dk1"/>
              </a:buClr>
              <a:buSzPts val="2000"/>
              <a:buChar char="○"/>
              <a:defRPr sz="2000"/>
            </a:lvl2pPr>
            <a:lvl3pPr indent="-342900" lvl="2" marL="1371600" rtl="0" algn="l">
              <a:spcBef>
                <a:spcPts val="1600"/>
              </a:spcBef>
              <a:spcAft>
                <a:spcPts val="0"/>
              </a:spcAft>
              <a:buClr>
                <a:schemeClr val="dk1"/>
              </a:buClr>
              <a:buSzPts val="1800"/>
              <a:buChar char="■"/>
              <a:defRPr sz="1800"/>
            </a:lvl3pPr>
            <a:lvl4pPr indent="-330200" lvl="3" marL="1828800" rtl="0" algn="l">
              <a:spcBef>
                <a:spcPts val="1600"/>
              </a:spcBef>
              <a:spcAft>
                <a:spcPts val="0"/>
              </a:spcAft>
              <a:buClr>
                <a:schemeClr val="dk1"/>
              </a:buClr>
              <a:buSzPts val="1600"/>
              <a:buChar char="●"/>
              <a:defRPr sz="1600"/>
            </a:lvl4pPr>
            <a:lvl5pPr indent="-330200" lvl="4" marL="2286000" rtl="0" algn="l">
              <a:spcBef>
                <a:spcPts val="1600"/>
              </a:spcBef>
              <a:spcAft>
                <a:spcPts val="0"/>
              </a:spcAft>
              <a:buClr>
                <a:schemeClr val="dk1"/>
              </a:buClr>
              <a:buSzPts val="1600"/>
              <a:buChar char="○"/>
              <a:defRPr sz="1600"/>
            </a:lvl5pPr>
            <a:lvl6pPr indent="-330200" lvl="5" marL="2743200" rtl="0" algn="l">
              <a:spcBef>
                <a:spcPts val="1600"/>
              </a:spcBef>
              <a:spcAft>
                <a:spcPts val="0"/>
              </a:spcAft>
              <a:buClr>
                <a:schemeClr val="dk1"/>
              </a:buClr>
              <a:buSzPts val="1600"/>
              <a:buChar char="■"/>
              <a:defRPr sz="1600"/>
            </a:lvl6pPr>
            <a:lvl7pPr indent="-330200" lvl="6" marL="3200400" rtl="0" algn="l">
              <a:spcBef>
                <a:spcPts val="1600"/>
              </a:spcBef>
              <a:spcAft>
                <a:spcPts val="0"/>
              </a:spcAft>
              <a:buClr>
                <a:schemeClr val="dk1"/>
              </a:buClr>
              <a:buSzPts val="1600"/>
              <a:buChar char="●"/>
              <a:defRPr sz="1600"/>
            </a:lvl7pPr>
            <a:lvl8pPr indent="-330200" lvl="7" marL="3657600" rtl="0" algn="l">
              <a:spcBef>
                <a:spcPts val="1600"/>
              </a:spcBef>
              <a:spcAft>
                <a:spcPts val="0"/>
              </a:spcAft>
              <a:buClr>
                <a:schemeClr val="dk1"/>
              </a:buClr>
              <a:buSzPts val="1600"/>
              <a:buChar char="○"/>
              <a:defRPr sz="1600"/>
            </a:lvl8pPr>
            <a:lvl9pPr indent="-330200" lvl="8" marL="4114800" rtl="0" algn="l">
              <a:spcBef>
                <a:spcPts val="1600"/>
              </a:spcBef>
              <a:spcAft>
                <a:spcPts val="1600"/>
              </a:spcAft>
              <a:buClr>
                <a:schemeClr val="dk1"/>
              </a:buClr>
              <a:buSzPts val="1600"/>
              <a:buChar char="■"/>
              <a:defRPr sz="1600"/>
            </a:lvl9pPr>
          </a:lstStyle>
          <a:p/>
        </p:txBody>
      </p:sp>
      <p:sp>
        <p:nvSpPr>
          <p:cNvPr id="133" name="Google Shape;133;p25"/>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4" name="Google Shape;134;p25"/>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5" name="Google Shape;135;p25"/>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6" name="Shape 136"/>
        <p:cNvGrpSpPr/>
        <p:nvPr/>
      </p:nvGrpSpPr>
      <p:grpSpPr>
        <a:xfrm>
          <a:off x="0" y="0"/>
          <a:ext cx="0" cy="0"/>
          <a:chOff x="0" y="0"/>
          <a:chExt cx="0" cy="0"/>
        </a:xfrm>
      </p:grpSpPr>
      <p:sp>
        <p:nvSpPr>
          <p:cNvPr id="137" name="Google Shape;137;p26"/>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38" name="Google Shape;138;p26"/>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1600"/>
              </a:spcBef>
              <a:spcAft>
                <a:spcPts val="0"/>
              </a:spcAft>
              <a:buClr>
                <a:schemeClr val="dk1"/>
              </a:buClr>
              <a:buSzPts val="1800"/>
              <a:buChar char="○"/>
              <a:defRPr/>
            </a:lvl2pPr>
            <a:lvl3pPr indent="-342900" lvl="2" marL="1371600" rtl="0" algn="l">
              <a:spcBef>
                <a:spcPts val="1600"/>
              </a:spcBef>
              <a:spcAft>
                <a:spcPts val="0"/>
              </a:spcAft>
              <a:buClr>
                <a:schemeClr val="dk1"/>
              </a:buClr>
              <a:buSzPts val="1800"/>
              <a:buChar char="■"/>
              <a:defRPr/>
            </a:lvl3pPr>
            <a:lvl4pPr indent="-342900" lvl="3" marL="1828800" rtl="0" algn="l">
              <a:spcBef>
                <a:spcPts val="1600"/>
              </a:spcBef>
              <a:spcAft>
                <a:spcPts val="0"/>
              </a:spcAft>
              <a:buClr>
                <a:schemeClr val="dk1"/>
              </a:buClr>
              <a:buSzPts val="1800"/>
              <a:buChar char="●"/>
              <a:defRPr/>
            </a:lvl4pPr>
            <a:lvl5pPr indent="-342900" lvl="4" marL="2286000" rtl="0" algn="l">
              <a:spcBef>
                <a:spcPts val="1600"/>
              </a:spcBef>
              <a:spcAft>
                <a:spcPts val="0"/>
              </a:spcAft>
              <a:buClr>
                <a:schemeClr val="dk1"/>
              </a:buClr>
              <a:buSzPts val="1800"/>
              <a:buChar char="○"/>
              <a:defRPr/>
            </a:lvl5pPr>
            <a:lvl6pPr indent="-342900" lvl="5" marL="2743200" rtl="0" algn="l">
              <a:spcBef>
                <a:spcPts val="1600"/>
              </a:spcBef>
              <a:spcAft>
                <a:spcPts val="0"/>
              </a:spcAft>
              <a:buClr>
                <a:schemeClr val="dk1"/>
              </a:buClr>
              <a:buSzPts val="1800"/>
              <a:buChar char="■"/>
              <a:defRPr/>
            </a:lvl6pPr>
            <a:lvl7pPr indent="-342900" lvl="6" marL="3200400" rtl="0" algn="l">
              <a:spcBef>
                <a:spcPts val="1600"/>
              </a:spcBef>
              <a:spcAft>
                <a:spcPts val="0"/>
              </a:spcAft>
              <a:buClr>
                <a:schemeClr val="dk1"/>
              </a:buClr>
              <a:buSzPts val="1800"/>
              <a:buChar char="●"/>
              <a:defRPr/>
            </a:lvl7pPr>
            <a:lvl8pPr indent="-342900" lvl="7" marL="3657600" rtl="0" algn="l">
              <a:spcBef>
                <a:spcPts val="1600"/>
              </a:spcBef>
              <a:spcAft>
                <a:spcPts val="0"/>
              </a:spcAft>
              <a:buClr>
                <a:schemeClr val="dk1"/>
              </a:buClr>
              <a:buSzPts val="1800"/>
              <a:buChar char="○"/>
              <a:defRPr/>
            </a:lvl8pPr>
            <a:lvl9pPr indent="-342900" lvl="8" marL="4114800" rtl="0" algn="l">
              <a:spcBef>
                <a:spcPts val="1600"/>
              </a:spcBef>
              <a:spcAft>
                <a:spcPts val="1600"/>
              </a:spcAft>
              <a:buClr>
                <a:schemeClr val="dk1"/>
              </a:buClr>
              <a:buSzPts val="1800"/>
              <a:buChar char="■"/>
              <a:defRPr/>
            </a:lvl9pPr>
          </a:lstStyle>
          <a:p/>
        </p:txBody>
      </p:sp>
      <p:sp>
        <p:nvSpPr>
          <p:cNvPr id="139" name="Google Shape;139;p26"/>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0" name="Google Shape;140;p26"/>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1" name="Google Shape;141;p26"/>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82" name="Shape 82"/>
        <p:cNvGrpSpPr/>
        <p:nvPr/>
      </p:nvGrpSpPr>
      <p:grpSpPr>
        <a:xfrm>
          <a:off x="0" y="0"/>
          <a:ext cx="0" cy="0"/>
          <a:chOff x="0" y="0"/>
          <a:chExt cx="0" cy="0"/>
        </a:xfrm>
      </p:grpSpPr>
      <p:sp>
        <p:nvSpPr>
          <p:cNvPr id="83" name="Google Shape;83;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84" name="Google Shape;84;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5" name="Google Shape;85;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ruisliphigh.com/sixth-form/sixth-form-bursary/" TargetMode="External"/><Relationship Id="rId4" Type="http://schemas.openxmlformats.org/officeDocument/2006/relationships/hyperlink" Target="https://docs.google.com/document/d/1jWF_XyT6rISldZBa9eZrE8GcwuwxHJmJGJBD4hdK2Dk/edit" TargetMode="External"/><Relationship Id="rId5" Type="http://schemas.openxmlformats.org/officeDocument/2006/relationships/hyperlink" Target="https://docs.google.com/presentation/d/1PYOa_zaLnD0J74-94bOmkQ_tQsj34wY8MjUcawXqi_I/edit#slide=id.g13bb96ffadd_0_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45" name="Shape 145"/>
        <p:cNvGrpSpPr/>
        <p:nvPr/>
      </p:nvGrpSpPr>
      <p:grpSpPr>
        <a:xfrm>
          <a:off x="0" y="0"/>
          <a:ext cx="0" cy="0"/>
          <a:chOff x="0" y="0"/>
          <a:chExt cx="0" cy="0"/>
        </a:xfrm>
      </p:grpSpPr>
      <p:sp>
        <p:nvSpPr>
          <p:cNvPr id="146" name="Google Shape;146;p27"/>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The RHS Post-16 Bursary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6"/>
          <p:cNvSpPr txBox="1"/>
          <p:nvPr>
            <p:ph type="title"/>
          </p:nvPr>
        </p:nvSpPr>
        <p:spPr>
          <a:xfrm>
            <a:off x="457200" y="205978"/>
            <a:ext cx="8229600" cy="8574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GB"/>
              <a:t>Clubs running </a:t>
            </a:r>
            <a:endParaRPr/>
          </a:p>
        </p:txBody>
      </p:sp>
      <p:sp>
        <p:nvSpPr>
          <p:cNvPr id="206" name="Google Shape;206;p36"/>
          <p:cNvSpPr txBox="1"/>
          <p:nvPr>
            <p:ph idx="1" type="body"/>
          </p:nvPr>
        </p:nvSpPr>
        <p:spPr>
          <a:xfrm>
            <a:off x="457200" y="874500"/>
            <a:ext cx="8229600" cy="33945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Clr>
                <a:schemeClr val="dk1"/>
              </a:buClr>
              <a:buSzPts val="1100"/>
              <a:buFont typeface="Arial"/>
              <a:buNone/>
            </a:pPr>
            <a:r>
              <a:rPr b="1" lang="en-GB" sz="1300">
                <a:solidFill>
                  <a:srgbClr val="202124"/>
                </a:solidFill>
                <a:highlight>
                  <a:srgbClr val="F8F9FA"/>
                </a:highlight>
              </a:rPr>
              <a:t>Sixth Form Focus - articles </a:t>
            </a:r>
            <a:endParaRPr b="1" sz="1900"/>
          </a:p>
          <a:p>
            <a:pPr indent="0" lvl="0" marL="0" rtl="0" algn="l">
              <a:spcBef>
                <a:spcPts val="1600"/>
              </a:spcBef>
              <a:spcAft>
                <a:spcPts val="0"/>
              </a:spcAft>
              <a:buNone/>
            </a:pPr>
            <a:r>
              <a:rPr lang="en-GB" sz="1200">
                <a:solidFill>
                  <a:srgbClr val="202124"/>
                </a:solidFill>
                <a:highlight>
                  <a:srgbClr val="FFFFFF"/>
                </a:highlight>
              </a:rPr>
              <a:t>The 'Sixth Form Focus' is a termly newsletter that is produced and written by and for Sixth Form Students. It has been a longstanding tradition that I would like to reinstate! It's a great way for you to share your views and get the chance to have your written work published, no matter what you are interested in. Students have previously written articles on everything from politics to film reviews to skin care recommendations. </a:t>
            </a:r>
            <a:endParaRPr sz="1200">
              <a:solidFill>
                <a:srgbClr val="202124"/>
              </a:solidFill>
              <a:highlight>
                <a:srgbClr val="FFFFFF"/>
              </a:highlight>
            </a:endParaRPr>
          </a:p>
          <a:p>
            <a:pPr indent="0" lvl="0" marL="0" rtl="0" algn="l">
              <a:spcBef>
                <a:spcPts val="1600"/>
              </a:spcBef>
              <a:spcAft>
                <a:spcPts val="0"/>
              </a:spcAft>
              <a:buNone/>
            </a:pPr>
            <a:r>
              <a:t/>
            </a:r>
            <a:endParaRPr b="1" sz="1200">
              <a:solidFill>
                <a:srgbClr val="202124"/>
              </a:solidFill>
              <a:highlight>
                <a:srgbClr val="FFFFFF"/>
              </a:highlight>
            </a:endParaRPr>
          </a:p>
          <a:p>
            <a:pPr indent="0" lvl="0" marL="0" rtl="0" algn="l">
              <a:spcBef>
                <a:spcPts val="1600"/>
              </a:spcBef>
              <a:spcAft>
                <a:spcPts val="0"/>
              </a:spcAft>
              <a:buNone/>
            </a:pPr>
            <a:r>
              <a:rPr b="1" lang="en-GB" sz="1300">
                <a:solidFill>
                  <a:srgbClr val="202124"/>
                </a:solidFill>
                <a:highlight>
                  <a:srgbClr val="F8F9FA"/>
                </a:highlight>
              </a:rPr>
              <a:t>Advanced Science Club - Mr Collins</a:t>
            </a:r>
            <a:endParaRPr b="1" sz="1200">
              <a:solidFill>
                <a:srgbClr val="202124"/>
              </a:solidFill>
              <a:highlight>
                <a:srgbClr val="FFFFFF"/>
              </a:highlight>
            </a:endParaRPr>
          </a:p>
          <a:p>
            <a:pPr indent="0" lvl="0" marL="0" rtl="0" algn="l">
              <a:spcBef>
                <a:spcPts val="1600"/>
              </a:spcBef>
              <a:spcAft>
                <a:spcPts val="0"/>
              </a:spcAft>
              <a:buClr>
                <a:schemeClr val="dk1"/>
              </a:buClr>
              <a:buSzPts val="1100"/>
              <a:buFont typeface="Arial"/>
              <a:buNone/>
            </a:pPr>
            <a:r>
              <a:rPr lang="en-GB" sz="1200">
                <a:solidFill>
                  <a:srgbClr val="202124"/>
                </a:solidFill>
                <a:highlight>
                  <a:srgbClr val="FFFFFF"/>
                </a:highlight>
              </a:rPr>
              <a:t>The intention of the Advanced Science Club is to give students the opportunity to research and discuss recent developments within the world of science. Students will be provided with a chromebook and invited to independently research current events within science. For example in today's news is the return to Earth of a probe which has sampled rock from an orbiting asteroid, this is the first time this has been achieved and scientists believe these rock samples may hold important information on the birth of our solar system and even the beginnings of life on our planet. </a:t>
            </a:r>
            <a:endParaRPr sz="1200">
              <a:solidFill>
                <a:srgbClr val="202124"/>
              </a:solidFill>
              <a:highlight>
                <a:srgbClr val="FFFFFF"/>
              </a:highlight>
            </a:endParaRPr>
          </a:p>
          <a:p>
            <a:pPr indent="0" lvl="0" marL="0" rtl="0" algn="l">
              <a:spcBef>
                <a:spcPts val="1600"/>
              </a:spcBef>
              <a:spcAft>
                <a:spcPts val="1600"/>
              </a:spcAft>
              <a:buNone/>
            </a:pPr>
            <a:r>
              <a:rPr lang="en-GB" sz="1200">
                <a:solidFill>
                  <a:srgbClr val="202124"/>
                </a:solidFill>
                <a:highlight>
                  <a:srgbClr val="FFFFFF"/>
                </a:highlight>
              </a:rPr>
              <a:t>Students will be encouraged to share and discuss the results of their research.</a:t>
            </a:r>
            <a:endParaRPr sz="19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7"/>
          <p:cNvSpPr txBox="1"/>
          <p:nvPr>
            <p:ph idx="1" type="body"/>
          </p:nvPr>
        </p:nvSpPr>
        <p:spPr>
          <a:xfrm>
            <a:off x="457200" y="376550"/>
            <a:ext cx="8229600" cy="33945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GB" sz="1400">
                <a:solidFill>
                  <a:srgbClr val="202124"/>
                </a:solidFill>
                <a:highlight>
                  <a:srgbClr val="F8F9FA"/>
                </a:highlight>
              </a:rPr>
              <a:t>TED Talks Club - Ms Carley</a:t>
            </a:r>
            <a:endParaRPr b="1" sz="1400">
              <a:solidFill>
                <a:srgbClr val="202124"/>
              </a:solidFill>
              <a:highlight>
                <a:srgbClr val="F8F9FA"/>
              </a:highlight>
            </a:endParaRPr>
          </a:p>
          <a:p>
            <a:pPr indent="0" lvl="0" marL="0" rtl="0" algn="l">
              <a:spcBef>
                <a:spcPts val="1600"/>
              </a:spcBef>
              <a:spcAft>
                <a:spcPts val="0"/>
              </a:spcAft>
              <a:buNone/>
            </a:pPr>
            <a:r>
              <a:rPr lang="en-GB" sz="1300">
                <a:solidFill>
                  <a:srgbClr val="202124"/>
                </a:solidFill>
                <a:highlight>
                  <a:srgbClr val="FFFFFF"/>
                </a:highlight>
              </a:rPr>
              <a:t>TED Talks showcase the ideas and arguments of some of the worlds leading thinkers and doers on topics ranging from science and technology to the arts and social issues. In this club we will watch and discuss a selected TED talk each week. Suggestions of TED talk videos and topics will be welcome. At the end of each term any interested students in the club will have the opportunity to give a 3 - 5 minute TED talk of their own.</a:t>
            </a:r>
            <a:endParaRPr sz="1300">
              <a:solidFill>
                <a:srgbClr val="202124"/>
              </a:solidFill>
              <a:highlight>
                <a:srgbClr val="FFFFFF"/>
              </a:highlight>
            </a:endParaRPr>
          </a:p>
          <a:p>
            <a:pPr indent="0" lvl="0" marL="0" rtl="0" algn="l">
              <a:spcBef>
                <a:spcPts val="1600"/>
              </a:spcBef>
              <a:spcAft>
                <a:spcPts val="0"/>
              </a:spcAft>
              <a:buNone/>
            </a:pPr>
            <a:r>
              <a:t/>
            </a:r>
            <a:endParaRPr sz="1300">
              <a:solidFill>
                <a:srgbClr val="202124"/>
              </a:solidFill>
              <a:highlight>
                <a:srgbClr val="FFFFFF"/>
              </a:highlight>
            </a:endParaRPr>
          </a:p>
          <a:p>
            <a:pPr indent="0" lvl="0" marL="0" rtl="0" algn="l">
              <a:spcBef>
                <a:spcPts val="1600"/>
              </a:spcBef>
              <a:spcAft>
                <a:spcPts val="0"/>
              </a:spcAft>
              <a:buNone/>
            </a:pPr>
            <a:r>
              <a:rPr b="1" lang="en-GB" sz="1400">
                <a:solidFill>
                  <a:srgbClr val="202124"/>
                </a:solidFill>
                <a:highlight>
                  <a:srgbClr val="F8F9FA"/>
                </a:highlight>
              </a:rPr>
              <a:t>Fantasy Football Club - Mr Reynolds</a:t>
            </a:r>
            <a:endParaRPr b="1" sz="1400">
              <a:solidFill>
                <a:srgbClr val="202124"/>
              </a:solidFill>
              <a:highlight>
                <a:srgbClr val="F8F9FA"/>
              </a:highlight>
            </a:endParaRPr>
          </a:p>
          <a:p>
            <a:pPr indent="0" lvl="0" marL="0" rtl="0" algn="l">
              <a:spcBef>
                <a:spcPts val="1600"/>
              </a:spcBef>
              <a:spcAft>
                <a:spcPts val="0"/>
              </a:spcAft>
              <a:buClr>
                <a:schemeClr val="dk1"/>
              </a:buClr>
              <a:buSzPts val="1100"/>
              <a:buFont typeface="Arial"/>
              <a:buNone/>
            </a:pPr>
            <a:r>
              <a:rPr lang="en-GB" sz="1300">
                <a:solidFill>
                  <a:srgbClr val="202124"/>
                </a:solidFill>
                <a:highlight>
                  <a:srgbClr val="FFFFFF"/>
                </a:highlight>
              </a:rPr>
              <a:t>Have you ever played fantasy football? Do you want to start? Do you want to understand how to be successful at a game that can even make watching Burnley v Crystal Palace exciting? Then Fantasy football club is the one for you.</a:t>
            </a:r>
            <a:endParaRPr sz="1300">
              <a:solidFill>
                <a:srgbClr val="202124"/>
              </a:solidFill>
              <a:highlight>
                <a:srgbClr val="FFFFFF"/>
              </a:highlight>
            </a:endParaRPr>
          </a:p>
          <a:p>
            <a:pPr indent="0" lvl="0" marL="0" rtl="0" algn="l">
              <a:spcBef>
                <a:spcPts val="1600"/>
              </a:spcBef>
              <a:spcAft>
                <a:spcPts val="1600"/>
              </a:spcAft>
              <a:buNone/>
            </a:pPr>
            <a:r>
              <a:rPr lang="en-GB" sz="1300">
                <a:solidFill>
                  <a:srgbClr val="202124"/>
                </a:solidFill>
                <a:highlight>
                  <a:srgbClr val="FFFFFF"/>
                </a:highlight>
              </a:rPr>
              <a:t>Make no mistake it will not (just) be a fortnightly conversation about football. You will gain a better understanding of investment, statistical analysis and strategic planning. You will also be expected to do research and extra reading. Club members will present to a supportively critical audience regularly too.</a:t>
            </a:r>
            <a:endParaRPr sz="1400">
              <a:solidFill>
                <a:srgbClr val="202124"/>
              </a:solidFill>
              <a:highlight>
                <a:srgbClr val="F8F9FA"/>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8"/>
          <p:cNvSpPr txBox="1"/>
          <p:nvPr>
            <p:ph idx="1" type="body"/>
          </p:nvPr>
        </p:nvSpPr>
        <p:spPr>
          <a:xfrm>
            <a:off x="371725" y="539725"/>
            <a:ext cx="8229600" cy="33945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GB" sz="1500">
                <a:solidFill>
                  <a:srgbClr val="202124"/>
                </a:solidFill>
                <a:highlight>
                  <a:srgbClr val="F1F3F4"/>
                </a:highlight>
              </a:rPr>
              <a:t>Games Club-Ms Vaghela</a:t>
            </a:r>
            <a:endParaRPr b="1" sz="1500">
              <a:solidFill>
                <a:srgbClr val="202124"/>
              </a:solidFill>
              <a:highlight>
                <a:srgbClr val="F1F3F4"/>
              </a:highlight>
            </a:endParaRPr>
          </a:p>
          <a:p>
            <a:pPr indent="0" lvl="0" marL="0" rtl="0" algn="l">
              <a:spcBef>
                <a:spcPts val="1600"/>
              </a:spcBef>
              <a:spcAft>
                <a:spcPts val="0"/>
              </a:spcAft>
              <a:buNone/>
            </a:pPr>
            <a:r>
              <a:rPr lang="en-GB" sz="1400">
                <a:solidFill>
                  <a:srgbClr val="202124"/>
                </a:solidFill>
                <a:highlight>
                  <a:srgbClr val="FFFFFF"/>
                </a:highlight>
              </a:rPr>
              <a:t>Playing board games enhances creativity and self-confidence. It is a great way to stimulate the brain and improve the following cognitive skills; decision making, higher level strategic thinking, and problem solving.  In this club you will partake in speed chess, cards, scrabble, backgammon or checkers. Could you be our term champion? Whether you love board games or think you hate them, this club could be for you! Come along and give it a go!</a:t>
            </a:r>
            <a:endParaRPr sz="1400">
              <a:solidFill>
                <a:srgbClr val="202124"/>
              </a:solidFill>
              <a:highlight>
                <a:srgbClr val="FFFFFF"/>
              </a:highlight>
            </a:endParaRPr>
          </a:p>
          <a:p>
            <a:pPr indent="0" lvl="0" marL="0" rtl="0" algn="l">
              <a:spcBef>
                <a:spcPts val="1600"/>
              </a:spcBef>
              <a:spcAft>
                <a:spcPts val="0"/>
              </a:spcAft>
              <a:buNone/>
            </a:pPr>
            <a:r>
              <a:rPr b="1" lang="en-GB" sz="1500">
                <a:solidFill>
                  <a:srgbClr val="202124"/>
                </a:solidFill>
                <a:highlight>
                  <a:srgbClr val="F1F3F4"/>
                </a:highlight>
              </a:rPr>
              <a:t>STEM Club - Mrs Poddar</a:t>
            </a:r>
            <a:endParaRPr b="1" sz="1400">
              <a:solidFill>
                <a:srgbClr val="202124"/>
              </a:solidFill>
              <a:highlight>
                <a:srgbClr val="FFFFFF"/>
              </a:highlight>
            </a:endParaRPr>
          </a:p>
          <a:p>
            <a:pPr indent="0" lvl="0" marL="0" rtl="0" algn="l">
              <a:spcBef>
                <a:spcPts val="1600"/>
              </a:spcBef>
              <a:spcAft>
                <a:spcPts val="0"/>
              </a:spcAft>
              <a:buNone/>
            </a:pPr>
            <a:r>
              <a:rPr lang="en-GB" sz="1400">
                <a:solidFill>
                  <a:srgbClr val="202124"/>
                </a:solidFill>
                <a:highlight>
                  <a:srgbClr val="FFFFFF"/>
                </a:highlight>
              </a:rPr>
              <a:t>Are you interested in the newest developments in technology? Do you want to know how AI and Machine Learning works? Develop problem solving skills and be prepared for the future. Meet inspiring professionals who will talk to you about future careers and much more.</a:t>
            </a:r>
            <a:endParaRPr sz="1400">
              <a:solidFill>
                <a:srgbClr val="202124"/>
              </a:solidFill>
              <a:highlight>
                <a:srgbClr val="FFFFFF"/>
              </a:highlight>
            </a:endParaRPr>
          </a:p>
          <a:p>
            <a:pPr indent="0" lvl="0" marL="0" rtl="0" algn="l">
              <a:spcBef>
                <a:spcPts val="1600"/>
              </a:spcBef>
              <a:spcAft>
                <a:spcPts val="0"/>
              </a:spcAft>
              <a:buNone/>
            </a:pPr>
            <a:r>
              <a:t/>
            </a:r>
            <a:endParaRPr sz="1400">
              <a:solidFill>
                <a:srgbClr val="202124"/>
              </a:solidFill>
              <a:highlight>
                <a:srgbClr val="FFFFFF"/>
              </a:highlight>
            </a:endParaRPr>
          </a:p>
          <a:p>
            <a:pPr indent="0" lvl="0" marL="0" rtl="0" algn="l">
              <a:spcBef>
                <a:spcPts val="1600"/>
              </a:spcBef>
              <a:spcAft>
                <a:spcPts val="1600"/>
              </a:spcAft>
              <a:buNone/>
            </a:pPr>
            <a:r>
              <a:t/>
            </a:r>
            <a:endParaRPr sz="1400">
              <a:solidFill>
                <a:srgbClr val="202124"/>
              </a:solidFill>
              <a:highlight>
                <a:srgbClr val="FFFFFF"/>
              </a:high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9"/>
          <p:cNvSpPr txBox="1"/>
          <p:nvPr>
            <p:ph idx="1" type="body"/>
          </p:nvPr>
        </p:nvSpPr>
        <p:spPr>
          <a:xfrm>
            <a:off x="402800" y="446500"/>
            <a:ext cx="8229600" cy="3394500"/>
          </a:xfrm>
          <a:prstGeom prst="rect">
            <a:avLst/>
          </a:prstGeom>
        </p:spPr>
        <p:txBody>
          <a:bodyPr anchorCtr="0" anchor="t" bIns="45700" lIns="91425" spcFirstLastPara="1" rIns="91425" wrap="square" tIns="45700">
            <a:noAutofit/>
          </a:bodyPr>
          <a:lstStyle/>
          <a:p>
            <a:pPr indent="0" lvl="0" marL="0" rtl="0" algn="l">
              <a:lnSpc>
                <a:spcPct val="100000"/>
              </a:lnSpc>
              <a:spcBef>
                <a:spcPts val="360"/>
              </a:spcBef>
              <a:spcAft>
                <a:spcPts val="0"/>
              </a:spcAft>
              <a:buClr>
                <a:schemeClr val="dk1"/>
              </a:buClr>
              <a:buSzPts val="1100"/>
              <a:buFont typeface="Arial"/>
              <a:buNone/>
            </a:pPr>
            <a:r>
              <a:rPr b="1" lang="en-GB" sz="1400">
                <a:solidFill>
                  <a:srgbClr val="202124"/>
                </a:solidFill>
                <a:highlight>
                  <a:srgbClr val="F8F9FA"/>
                </a:highlight>
              </a:rPr>
              <a:t>UKMT Maths Club - Ms Jani</a:t>
            </a:r>
            <a:endParaRPr b="1" sz="1300">
              <a:solidFill>
                <a:srgbClr val="202124"/>
              </a:solidFill>
              <a:highlight>
                <a:srgbClr val="FFFFFF"/>
              </a:highlight>
            </a:endParaRPr>
          </a:p>
          <a:p>
            <a:pPr indent="0" lvl="0" marL="0" rtl="0" algn="l">
              <a:lnSpc>
                <a:spcPct val="100000"/>
              </a:lnSpc>
              <a:spcBef>
                <a:spcPts val="1600"/>
              </a:spcBef>
              <a:spcAft>
                <a:spcPts val="0"/>
              </a:spcAft>
              <a:buNone/>
            </a:pPr>
            <a:r>
              <a:rPr lang="en-GB" sz="1300">
                <a:solidFill>
                  <a:srgbClr val="202124"/>
                </a:solidFill>
                <a:highlight>
                  <a:srgbClr val="FFFFFF"/>
                </a:highlight>
              </a:rPr>
              <a:t>Promoting a love of problem solving</a:t>
            </a:r>
            <a:endParaRPr sz="1300">
              <a:solidFill>
                <a:srgbClr val="202124"/>
              </a:solidFill>
              <a:highlight>
                <a:srgbClr val="FFFFFF"/>
              </a:highlight>
            </a:endParaRPr>
          </a:p>
          <a:p>
            <a:pPr indent="0" lvl="0" marL="0" rtl="0" algn="l">
              <a:lnSpc>
                <a:spcPct val="100000"/>
              </a:lnSpc>
              <a:spcBef>
                <a:spcPts val="1600"/>
              </a:spcBef>
              <a:spcAft>
                <a:spcPts val="0"/>
              </a:spcAft>
              <a:buNone/>
            </a:pPr>
            <a:r>
              <a:rPr lang="en-GB" sz="1300">
                <a:solidFill>
                  <a:srgbClr val="202124"/>
                </a:solidFill>
                <a:highlight>
                  <a:srgbClr val="FFFFFF"/>
                </a:highlight>
              </a:rPr>
              <a:t>The Senior Mathematical Challenge is a 90-minute, multiple-choice Challenge.</a:t>
            </a:r>
            <a:endParaRPr sz="1300">
              <a:solidFill>
                <a:srgbClr val="202124"/>
              </a:solidFill>
              <a:highlight>
                <a:srgbClr val="FFFFFF"/>
              </a:highlight>
            </a:endParaRPr>
          </a:p>
          <a:p>
            <a:pPr indent="0" lvl="0" marL="0" rtl="0" algn="l">
              <a:lnSpc>
                <a:spcPct val="100000"/>
              </a:lnSpc>
              <a:spcBef>
                <a:spcPts val="1600"/>
              </a:spcBef>
              <a:spcAft>
                <a:spcPts val="0"/>
              </a:spcAft>
              <a:buNone/>
            </a:pPr>
            <a:r>
              <a:rPr lang="en-GB" sz="1300">
                <a:solidFill>
                  <a:srgbClr val="202124"/>
                </a:solidFill>
                <a:highlight>
                  <a:srgbClr val="FFFFFF"/>
                </a:highlight>
              </a:rPr>
              <a:t>It encourages mathematical reasoning, precision of thought, and fluency in using basic mathematical techniques to solve interesting problems.</a:t>
            </a:r>
            <a:endParaRPr sz="1300">
              <a:solidFill>
                <a:srgbClr val="202124"/>
              </a:solidFill>
              <a:highlight>
                <a:srgbClr val="FFFFFF"/>
              </a:highlight>
            </a:endParaRPr>
          </a:p>
          <a:p>
            <a:pPr indent="0" lvl="0" marL="0" rtl="0" algn="l">
              <a:lnSpc>
                <a:spcPct val="100000"/>
              </a:lnSpc>
              <a:spcBef>
                <a:spcPts val="1600"/>
              </a:spcBef>
              <a:spcAft>
                <a:spcPts val="0"/>
              </a:spcAft>
              <a:buNone/>
            </a:pPr>
            <a:r>
              <a:rPr lang="en-GB" sz="1300">
                <a:solidFill>
                  <a:srgbClr val="202124"/>
                </a:solidFill>
                <a:highlight>
                  <a:srgbClr val="FFFFFF"/>
                </a:highlight>
              </a:rPr>
              <a:t>The problems on the Senior Mathematical Challenge are designed to make students think. Most are accessible, yet still challenge those with more experience.</a:t>
            </a:r>
            <a:endParaRPr sz="1300">
              <a:solidFill>
                <a:srgbClr val="202124"/>
              </a:solidFill>
              <a:highlight>
                <a:srgbClr val="FFFFFF"/>
              </a:highlight>
            </a:endParaRPr>
          </a:p>
          <a:p>
            <a:pPr indent="0" lvl="0" marL="0" rtl="0" algn="l">
              <a:lnSpc>
                <a:spcPct val="100000"/>
              </a:lnSpc>
              <a:spcBef>
                <a:spcPts val="1600"/>
              </a:spcBef>
              <a:spcAft>
                <a:spcPts val="0"/>
              </a:spcAft>
              <a:buNone/>
            </a:pPr>
            <a:r>
              <a:rPr lang="en-GB" sz="1300">
                <a:solidFill>
                  <a:srgbClr val="202124"/>
                </a:solidFill>
                <a:highlight>
                  <a:srgbClr val="FFFFFF"/>
                </a:highlight>
              </a:rPr>
              <a:t>A great thing to put on your personal statement if you are considering a maths or science related subject at university.</a:t>
            </a:r>
            <a:endParaRPr sz="1300">
              <a:solidFill>
                <a:srgbClr val="202124"/>
              </a:solidFill>
              <a:highlight>
                <a:srgbClr val="FFFFFF"/>
              </a:highlight>
            </a:endParaRPr>
          </a:p>
          <a:p>
            <a:pPr indent="0" lvl="0" marL="0" rtl="0" algn="l">
              <a:lnSpc>
                <a:spcPct val="100000"/>
              </a:lnSpc>
              <a:spcBef>
                <a:spcPts val="1600"/>
              </a:spcBef>
              <a:spcAft>
                <a:spcPts val="0"/>
              </a:spcAft>
              <a:buClr>
                <a:schemeClr val="dk1"/>
              </a:buClr>
              <a:buSzPts val="1100"/>
              <a:buFont typeface="Arial"/>
              <a:buNone/>
            </a:pPr>
            <a:r>
              <a:t/>
            </a:r>
            <a:endParaRPr sz="1300">
              <a:solidFill>
                <a:srgbClr val="202124"/>
              </a:solidFill>
              <a:highlight>
                <a:srgbClr val="FFFFFF"/>
              </a:highlight>
            </a:endParaRPr>
          </a:p>
          <a:p>
            <a:pPr indent="0" lvl="0" marL="0" rtl="0" algn="l">
              <a:lnSpc>
                <a:spcPct val="100000"/>
              </a:lnSpc>
              <a:spcBef>
                <a:spcPts val="1600"/>
              </a:spcBef>
              <a:spcAft>
                <a:spcPts val="0"/>
              </a:spcAft>
              <a:buClr>
                <a:schemeClr val="dk1"/>
              </a:buClr>
              <a:buSzPts val="1100"/>
              <a:buFont typeface="Arial"/>
              <a:buNone/>
            </a:pPr>
            <a:r>
              <a:t/>
            </a:r>
            <a:endParaRPr sz="1300">
              <a:solidFill>
                <a:srgbClr val="202124"/>
              </a:solidFill>
              <a:highlight>
                <a:srgbClr val="FFFFFF"/>
              </a:highlight>
            </a:endParaRPr>
          </a:p>
          <a:p>
            <a:pPr indent="0" lvl="0" marL="0" rtl="0" algn="l">
              <a:lnSpc>
                <a:spcPct val="100000"/>
              </a:lnSpc>
              <a:spcBef>
                <a:spcPts val="1600"/>
              </a:spcBef>
              <a:spcAft>
                <a:spcPts val="1600"/>
              </a:spcAft>
              <a:buNone/>
            </a:pPr>
            <a:r>
              <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225" name="Shape 225"/>
        <p:cNvGrpSpPr/>
        <p:nvPr/>
      </p:nvGrpSpPr>
      <p:grpSpPr>
        <a:xfrm>
          <a:off x="0" y="0"/>
          <a:ext cx="0" cy="0"/>
          <a:chOff x="0" y="0"/>
          <a:chExt cx="0" cy="0"/>
        </a:xfrm>
      </p:grpSpPr>
      <p:sp>
        <p:nvSpPr>
          <p:cNvPr id="226" name="Google Shape;226;p40"/>
          <p:cNvSpPr txBox="1"/>
          <p:nvPr>
            <p:ph type="title"/>
          </p:nvPr>
        </p:nvSpPr>
        <p:spPr>
          <a:xfrm>
            <a:off x="154200" y="291428"/>
            <a:ext cx="8229600" cy="8574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GB"/>
              <a:t>Ideas</a:t>
            </a:r>
            <a:endParaRPr/>
          </a:p>
        </p:txBody>
      </p:sp>
      <p:sp>
        <p:nvSpPr>
          <p:cNvPr id="227" name="Google Shape;227;p40"/>
          <p:cNvSpPr txBox="1"/>
          <p:nvPr>
            <p:ph idx="1" type="body"/>
          </p:nvPr>
        </p:nvSpPr>
        <p:spPr>
          <a:xfrm>
            <a:off x="410575" y="1200150"/>
            <a:ext cx="8229600" cy="3394500"/>
          </a:xfrm>
          <a:prstGeom prst="rect">
            <a:avLst/>
          </a:prstGeom>
        </p:spPr>
        <p:txBody>
          <a:bodyPr anchorCtr="0" anchor="t" bIns="45700" lIns="91425" spcFirstLastPara="1" rIns="91425" wrap="square" tIns="45700">
            <a:noAutofit/>
          </a:bodyPr>
          <a:lstStyle/>
          <a:p>
            <a:pPr indent="-330200" lvl="0" marL="457200" rtl="0" algn="l">
              <a:lnSpc>
                <a:spcPct val="100000"/>
              </a:lnSpc>
              <a:spcBef>
                <a:spcPts val="360"/>
              </a:spcBef>
              <a:spcAft>
                <a:spcPts val="0"/>
              </a:spcAft>
              <a:buSzPts val="1600"/>
              <a:buChar char="●"/>
            </a:pPr>
            <a:r>
              <a:rPr lang="en-GB" sz="1600"/>
              <a:t>Duke of Edinburgh (which stage)</a:t>
            </a:r>
            <a:endParaRPr sz="1600"/>
          </a:p>
          <a:p>
            <a:pPr indent="-330200" lvl="0" marL="457200" rtl="0" algn="l">
              <a:lnSpc>
                <a:spcPct val="100000"/>
              </a:lnSpc>
              <a:spcBef>
                <a:spcPts val="0"/>
              </a:spcBef>
              <a:spcAft>
                <a:spcPts val="0"/>
              </a:spcAft>
              <a:buSzPts val="1600"/>
              <a:buChar char="●"/>
            </a:pPr>
            <a:r>
              <a:rPr lang="en-GB" sz="1600"/>
              <a:t>Music/Dance grades</a:t>
            </a:r>
            <a:endParaRPr sz="1600"/>
          </a:p>
          <a:p>
            <a:pPr indent="-330200" lvl="0" marL="457200" rtl="0" algn="l">
              <a:lnSpc>
                <a:spcPct val="100000"/>
              </a:lnSpc>
              <a:spcBef>
                <a:spcPts val="0"/>
              </a:spcBef>
              <a:spcAft>
                <a:spcPts val="0"/>
              </a:spcAft>
              <a:buSzPts val="1600"/>
              <a:buChar char="●"/>
            </a:pPr>
            <a:r>
              <a:rPr lang="en-GB" sz="1600"/>
              <a:t>Formal sports clubs (not just playing football in the park)</a:t>
            </a:r>
            <a:endParaRPr sz="1600"/>
          </a:p>
          <a:p>
            <a:pPr indent="-330200" lvl="0" marL="457200" rtl="0" algn="l">
              <a:lnSpc>
                <a:spcPct val="100000"/>
              </a:lnSpc>
              <a:spcBef>
                <a:spcPts val="0"/>
              </a:spcBef>
              <a:spcAft>
                <a:spcPts val="0"/>
              </a:spcAft>
              <a:buSzPts val="1600"/>
              <a:buChar char="●"/>
            </a:pPr>
            <a:r>
              <a:rPr lang="en-GB" sz="1600"/>
              <a:t>Your work experience placement (what did you do?)</a:t>
            </a:r>
            <a:endParaRPr sz="1600"/>
          </a:p>
          <a:p>
            <a:pPr indent="-330200" lvl="0" marL="457200" rtl="0" algn="l">
              <a:lnSpc>
                <a:spcPct val="100000"/>
              </a:lnSpc>
              <a:spcBef>
                <a:spcPts val="0"/>
              </a:spcBef>
              <a:spcAft>
                <a:spcPts val="0"/>
              </a:spcAft>
              <a:buSzPts val="1600"/>
              <a:buChar char="●"/>
            </a:pPr>
            <a:r>
              <a:rPr lang="en-GB" sz="1600"/>
              <a:t>Essay competitions</a:t>
            </a:r>
            <a:endParaRPr sz="1600"/>
          </a:p>
          <a:p>
            <a:pPr indent="-330200" lvl="0" marL="457200" rtl="0" algn="l">
              <a:lnSpc>
                <a:spcPct val="100000"/>
              </a:lnSpc>
              <a:spcBef>
                <a:spcPts val="0"/>
              </a:spcBef>
              <a:spcAft>
                <a:spcPts val="0"/>
              </a:spcAft>
              <a:buSzPts val="1600"/>
              <a:buChar char="●"/>
            </a:pPr>
            <a:r>
              <a:rPr lang="en-GB" sz="1600"/>
              <a:t>Brilliant Club</a:t>
            </a:r>
            <a:endParaRPr sz="1600"/>
          </a:p>
          <a:p>
            <a:pPr indent="-330200" lvl="0" marL="457200" rtl="0" algn="l">
              <a:lnSpc>
                <a:spcPct val="100000"/>
              </a:lnSpc>
              <a:spcBef>
                <a:spcPts val="0"/>
              </a:spcBef>
              <a:spcAft>
                <a:spcPts val="0"/>
              </a:spcAft>
              <a:buSzPts val="1600"/>
              <a:buChar char="●"/>
            </a:pPr>
            <a:r>
              <a:rPr lang="en-GB" sz="1600"/>
              <a:t>EPQ - include your title </a:t>
            </a:r>
            <a:endParaRPr sz="1600"/>
          </a:p>
          <a:p>
            <a:pPr indent="-330200" lvl="0" marL="457200" rtl="0" algn="l">
              <a:lnSpc>
                <a:spcPct val="100000"/>
              </a:lnSpc>
              <a:spcBef>
                <a:spcPts val="0"/>
              </a:spcBef>
              <a:spcAft>
                <a:spcPts val="0"/>
              </a:spcAft>
              <a:buSzPts val="1600"/>
              <a:buChar char="●"/>
            </a:pPr>
            <a:r>
              <a:rPr lang="en-GB" sz="1600"/>
              <a:t>In-person lectures </a:t>
            </a:r>
            <a:endParaRPr sz="1600"/>
          </a:p>
          <a:p>
            <a:pPr indent="-330200" lvl="0" marL="457200" rtl="0" algn="l">
              <a:lnSpc>
                <a:spcPct val="100000"/>
              </a:lnSpc>
              <a:spcBef>
                <a:spcPts val="0"/>
              </a:spcBef>
              <a:spcAft>
                <a:spcPts val="0"/>
              </a:spcAft>
              <a:buSzPts val="1600"/>
              <a:buChar char="●"/>
            </a:pPr>
            <a:r>
              <a:rPr lang="en-GB" sz="1600"/>
              <a:t>University taster days (open days do not count)</a:t>
            </a:r>
            <a:endParaRPr sz="1600"/>
          </a:p>
          <a:p>
            <a:pPr indent="-330200" lvl="0" marL="457200" rtl="0" algn="l">
              <a:lnSpc>
                <a:spcPct val="100000"/>
              </a:lnSpc>
              <a:spcBef>
                <a:spcPts val="0"/>
              </a:spcBef>
              <a:spcAft>
                <a:spcPts val="0"/>
              </a:spcAft>
              <a:buSzPts val="1600"/>
              <a:buChar char="●"/>
            </a:pPr>
            <a:r>
              <a:rPr lang="en-GB" sz="1600"/>
              <a:t>Sutton Trust</a:t>
            </a:r>
            <a:endParaRPr sz="1600"/>
          </a:p>
          <a:p>
            <a:pPr indent="-330200" lvl="0" marL="457200" rtl="0" algn="l">
              <a:lnSpc>
                <a:spcPct val="100000"/>
              </a:lnSpc>
              <a:spcBef>
                <a:spcPts val="0"/>
              </a:spcBef>
              <a:spcAft>
                <a:spcPts val="0"/>
              </a:spcAft>
              <a:buSzPts val="1600"/>
              <a:buChar char="●"/>
            </a:pPr>
            <a:r>
              <a:rPr lang="en-GB" sz="1600"/>
              <a:t>K+</a:t>
            </a:r>
            <a:endParaRPr sz="1600"/>
          </a:p>
          <a:p>
            <a:pPr indent="-330200" lvl="0" marL="457200" rtl="0" algn="l">
              <a:lnSpc>
                <a:spcPct val="100000"/>
              </a:lnSpc>
              <a:spcBef>
                <a:spcPts val="0"/>
              </a:spcBef>
              <a:spcAft>
                <a:spcPts val="0"/>
              </a:spcAft>
              <a:buSzPts val="1600"/>
              <a:buChar char="●"/>
            </a:pPr>
            <a:r>
              <a:rPr lang="en-GB" sz="1600"/>
              <a:t>Winning awards in school for subjects or the Headteachers award</a:t>
            </a:r>
            <a:endParaRPr sz="1600"/>
          </a:p>
          <a:p>
            <a:pPr indent="0" lvl="0" marL="457200" rtl="0" algn="l">
              <a:lnSpc>
                <a:spcPct val="100000"/>
              </a:lnSpc>
              <a:spcBef>
                <a:spcPts val="1600"/>
              </a:spcBef>
              <a:spcAft>
                <a:spcPts val="1600"/>
              </a:spcAft>
              <a:buNone/>
            </a:pPr>
            <a:r>
              <a:t/>
            </a:r>
            <a:endParaRPr sz="1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50" name="Shape 150"/>
        <p:cNvGrpSpPr/>
        <p:nvPr/>
      </p:nvGrpSpPr>
      <p:grpSpPr>
        <a:xfrm>
          <a:off x="0" y="0"/>
          <a:ext cx="0" cy="0"/>
          <a:chOff x="0" y="0"/>
          <a:chExt cx="0" cy="0"/>
        </a:xfrm>
      </p:grpSpPr>
      <p:sp>
        <p:nvSpPr>
          <p:cNvPr id="151" name="Google Shape;151;p28"/>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The RHS Post-16 Bursary</a:t>
            </a:r>
            <a:endParaRPr/>
          </a:p>
        </p:txBody>
      </p:sp>
      <p:pic>
        <p:nvPicPr>
          <p:cNvPr id="152" name="Google Shape;152;p28"/>
          <p:cNvPicPr preferRelativeResize="0"/>
          <p:nvPr/>
        </p:nvPicPr>
        <p:blipFill>
          <a:blip r:embed="rId3">
            <a:alphaModFix/>
          </a:blip>
          <a:stretch>
            <a:fillRect/>
          </a:stretch>
        </p:blipFill>
        <p:spPr>
          <a:xfrm>
            <a:off x="669150" y="2818775"/>
            <a:ext cx="7808700" cy="1461350"/>
          </a:xfrm>
          <a:prstGeom prst="rect">
            <a:avLst/>
          </a:prstGeom>
          <a:noFill/>
          <a:ln>
            <a:noFill/>
          </a:ln>
        </p:spPr>
      </p:pic>
      <p:sp>
        <p:nvSpPr>
          <p:cNvPr id="153" name="Google Shape;153;p28"/>
          <p:cNvSpPr/>
          <p:nvPr/>
        </p:nvSpPr>
        <p:spPr>
          <a:xfrm>
            <a:off x="5030050" y="3471875"/>
            <a:ext cx="1293600" cy="340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100"/>
              <a:t>2025-26</a:t>
            </a:r>
            <a:endParaRPr b="1" sz="2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57" name="Shape 157"/>
        <p:cNvGrpSpPr/>
        <p:nvPr/>
      </p:nvGrpSpPr>
      <p:grpSpPr>
        <a:xfrm>
          <a:off x="0" y="0"/>
          <a:ext cx="0" cy="0"/>
          <a:chOff x="0" y="0"/>
          <a:chExt cx="0" cy="0"/>
        </a:xfrm>
      </p:grpSpPr>
      <p:sp>
        <p:nvSpPr>
          <p:cNvPr id="158" name="Google Shape;158;p29"/>
          <p:cNvSpPr txBox="1"/>
          <p:nvPr>
            <p:ph type="title"/>
          </p:nvPr>
        </p:nvSpPr>
        <p:spPr>
          <a:xfrm>
            <a:off x="566275" y="5960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What is the RHS Post-16 Bursary?</a:t>
            </a:r>
            <a:endParaRPr/>
          </a:p>
        </p:txBody>
      </p:sp>
      <p:sp>
        <p:nvSpPr>
          <p:cNvPr id="159" name="Google Shape;159;p29"/>
          <p:cNvSpPr txBox="1"/>
          <p:nvPr>
            <p:ph idx="1" type="body"/>
          </p:nvPr>
        </p:nvSpPr>
        <p:spPr>
          <a:xfrm>
            <a:off x="667275" y="155832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The RHS Post-16 Bursary is a fund used by the school to support student with the costs of school-related items. </a:t>
            </a:r>
            <a:endParaRPr/>
          </a:p>
          <a:p>
            <a:pPr indent="0" lvl="0" marL="0" rtl="0" algn="l">
              <a:spcBef>
                <a:spcPts val="1200"/>
              </a:spcBef>
              <a:spcAft>
                <a:spcPts val="1200"/>
              </a:spcAft>
              <a:buNone/>
            </a:pPr>
            <a:r>
              <a:rPr lang="en-GB"/>
              <a:t>The awarding of funds from the bursary is contingent on household income and strong attendance. </a:t>
            </a:r>
            <a:endParaRPr/>
          </a:p>
        </p:txBody>
      </p:sp>
      <p:pic>
        <p:nvPicPr>
          <p:cNvPr id="160" name="Google Shape;160;p29"/>
          <p:cNvPicPr preferRelativeResize="0"/>
          <p:nvPr/>
        </p:nvPicPr>
        <p:blipFill rotWithShape="1">
          <a:blip r:embed="rId3">
            <a:alphaModFix/>
          </a:blip>
          <a:srcRect b="0" l="15927" r="15920" t="0"/>
          <a:stretch/>
        </p:blipFill>
        <p:spPr>
          <a:xfrm>
            <a:off x="3492950" y="2950900"/>
            <a:ext cx="2158099" cy="17823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64" name="Shape 164"/>
        <p:cNvGrpSpPr/>
        <p:nvPr/>
      </p:nvGrpSpPr>
      <p:grpSpPr>
        <a:xfrm>
          <a:off x="0" y="0"/>
          <a:ext cx="0" cy="0"/>
          <a:chOff x="0" y="0"/>
          <a:chExt cx="0" cy="0"/>
        </a:xfrm>
      </p:grpSpPr>
      <p:sp>
        <p:nvSpPr>
          <p:cNvPr id="165" name="Google Shape;165;p30"/>
          <p:cNvSpPr txBox="1"/>
          <p:nvPr>
            <p:ph type="title"/>
          </p:nvPr>
        </p:nvSpPr>
        <p:spPr>
          <a:xfrm>
            <a:off x="729450" y="566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How can it help me?</a:t>
            </a:r>
            <a:endParaRPr/>
          </a:p>
        </p:txBody>
      </p:sp>
      <p:sp>
        <p:nvSpPr>
          <p:cNvPr id="166" name="Google Shape;166;p30"/>
          <p:cNvSpPr txBox="1"/>
          <p:nvPr>
            <p:ph idx="1" type="body"/>
          </p:nvPr>
        </p:nvSpPr>
        <p:spPr>
          <a:xfrm>
            <a:off x="729450" y="129842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The RHS Post-16 Bursary can only be used to meet costs directly associated with your studies in the sixth form. </a:t>
            </a:r>
            <a:endParaRPr/>
          </a:p>
          <a:p>
            <a:pPr indent="0" lvl="0" marL="0" rtl="0" algn="l">
              <a:spcBef>
                <a:spcPts val="1200"/>
              </a:spcBef>
              <a:spcAft>
                <a:spcPts val="0"/>
              </a:spcAft>
              <a:buNone/>
            </a:pPr>
            <a:r>
              <a:rPr lang="en-GB"/>
              <a:t>So for example, we can help pay for revision guides, travel to and from school, and any item of clothing that fits the dress code.</a:t>
            </a:r>
            <a:endParaRPr/>
          </a:p>
          <a:p>
            <a:pPr indent="0" lvl="0" marL="0" rtl="0" algn="l">
              <a:spcBef>
                <a:spcPts val="1200"/>
              </a:spcBef>
              <a:spcAft>
                <a:spcPts val="1200"/>
              </a:spcAft>
              <a:buNone/>
            </a:pPr>
            <a:r>
              <a:rPr lang="en-GB"/>
              <a:t>We cannot pay for anything that doesn’t directly link to your studies, such as your university application, clothing that does not fit the dress code, extracurricular school trips, and tuition outside of school.</a:t>
            </a:r>
            <a:endParaRPr/>
          </a:p>
        </p:txBody>
      </p:sp>
      <p:pic>
        <p:nvPicPr>
          <p:cNvPr id="167" name="Google Shape;167;p30"/>
          <p:cNvPicPr preferRelativeResize="0"/>
          <p:nvPr/>
        </p:nvPicPr>
        <p:blipFill>
          <a:blip r:embed="rId3">
            <a:alphaModFix/>
          </a:blip>
          <a:stretch>
            <a:fillRect/>
          </a:stretch>
        </p:blipFill>
        <p:spPr>
          <a:xfrm>
            <a:off x="1825500" y="3184687"/>
            <a:ext cx="1346824" cy="1753675"/>
          </a:xfrm>
          <a:prstGeom prst="rect">
            <a:avLst/>
          </a:prstGeom>
          <a:noFill/>
          <a:ln>
            <a:noFill/>
          </a:ln>
        </p:spPr>
      </p:pic>
      <p:pic>
        <p:nvPicPr>
          <p:cNvPr id="168" name="Google Shape;168;p30"/>
          <p:cNvPicPr preferRelativeResize="0"/>
          <p:nvPr/>
        </p:nvPicPr>
        <p:blipFill>
          <a:blip r:embed="rId4">
            <a:alphaModFix/>
          </a:blip>
          <a:stretch>
            <a:fillRect/>
          </a:stretch>
        </p:blipFill>
        <p:spPr>
          <a:xfrm>
            <a:off x="4046655" y="3483434"/>
            <a:ext cx="1541539" cy="11561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72" name="Shape 172"/>
        <p:cNvGrpSpPr/>
        <p:nvPr/>
      </p:nvGrpSpPr>
      <p:grpSpPr>
        <a:xfrm>
          <a:off x="0" y="0"/>
          <a:ext cx="0" cy="0"/>
          <a:chOff x="0" y="0"/>
          <a:chExt cx="0" cy="0"/>
        </a:xfrm>
      </p:grpSpPr>
      <p:sp>
        <p:nvSpPr>
          <p:cNvPr id="173" name="Google Shape;173;p31"/>
          <p:cNvSpPr txBox="1"/>
          <p:nvPr>
            <p:ph type="title"/>
          </p:nvPr>
        </p:nvSpPr>
        <p:spPr>
          <a:xfrm>
            <a:off x="727800" y="528775"/>
            <a:ext cx="76884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Who is eligible?</a:t>
            </a:r>
            <a:endParaRPr/>
          </a:p>
        </p:txBody>
      </p:sp>
      <p:sp>
        <p:nvSpPr>
          <p:cNvPr id="174" name="Google Shape;174;p31"/>
          <p:cNvSpPr txBox="1"/>
          <p:nvPr>
            <p:ph idx="1" type="body"/>
          </p:nvPr>
        </p:nvSpPr>
        <p:spPr>
          <a:xfrm>
            <a:off x="263275" y="1354050"/>
            <a:ext cx="5228100" cy="3629700"/>
          </a:xfrm>
          <a:prstGeom prst="rect">
            <a:avLst/>
          </a:prstGeom>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500"/>
              <a:t>Vulnerable Groups - Automatically eligible for up to £150</a:t>
            </a:r>
            <a:endParaRPr b="1" sz="1500"/>
          </a:p>
          <a:p>
            <a:pPr indent="0" lvl="0" marL="0" rtl="0" algn="l">
              <a:spcBef>
                <a:spcPts val="1200"/>
              </a:spcBef>
              <a:spcAft>
                <a:spcPts val="0"/>
              </a:spcAft>
              <a:buNone/>
            </a:pPr>
            <a:r>
              <a:rPr lang="en-GB" sz="1500"/>
              <a:t>● Young people who are currently in care, or who are care leavers</a:t>
            </a:r>
            <a:endParaRPr sz="1500"/>
          </a:p>
          <a:p>
            <a:pPr indent="0" lvl="0" marL="0" rtl="0" algn="l">
              <a:spcBef>
                <a:spcPts val="1200"/>
              </a:spcBef>
              <a:spcAft>
                <a:spcPts val="0"/>
              </a:spcAft>
              <a:buNone/>
            </a:pPr>
            <a:r>
              <a:rPr lang="en-GB" sz="1500"/>
              <a:t>● Young people who are unaccompanied asylum seekers and students in Local Authority provided foster care)</a:t>
            </a:r>
            <a:endParaRPr sz="1500"/>
          </a:p>
          <a:p>
            <a:pPr indent="0" lvl="0" marL="0" rtl="0" algn="l">
              <a:spcBef>
                <a:spcPts val="1200"/>
              </a:spcBef>
              <a:spcAft>
                <a:spcPts val="0"/>
              </a:spcAft>
              <a:buNone/>
            </a:pPr>
            <a:r>
              <a:rPr lang="en-GB" sz="1500"/>
              <a:t>● Young people who claiming Income Support/Universal Credit in their own name</a:t>
            </a:r>
            <a:endParaRPr sz="1500"/>
          </a:p>
          <a:p>
            <a:pPr indent="0" lvl="0" marL="0" rtl="0" algn="l">
              <a:spcBef>
                <a:spcPts val="1200"/>
              </a:spcBef>
              <a:spcAft>
                <a:spcPts val="1200"/>
              </a:spcAft>
              <a:buNone/>
            </a:pPr>
            <a:r>
              <a:rPr lang="en-GB" sz="1500"/>
              <a:t>● Young people who are 16-19 and in receipt of both Employment and Support Allowance/Universal Credit and Disability Living Allowance/Personal Independence Payment</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78" name="Shape 178"/>
        <p:cNvGrpSpPr/>
        <p:nvPr/>
      </p:nvGrpSpPr>
      <p:grpSpPr>
        <a:xfrm>
          <a:off x="0" y="0"/>
          <a:ext cx="0" cy="0"/>
          <a:chOff x="0" y="0"/>
          <a:chExt cx="0" cy="0"/>
        </a:xfrm>
      </p:grpSpPr>
      <p:sp>
        <p:nvSpPr>
          <p:cNvPr id="179" name="Google Shape;179;p32"/>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How do I apply?</a:t>
            </a:r>
            <a:endParaRPr/>
          </a:p>
        </p:txBody>
      </p:sp>
      <p:sp>
        <p:nvSpPr>
          <p:cNvPr id="180" name="Google Shape;180;p32"/>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1200"/>
              </a:spcAft>
              <a:buNone/>
            </a:pPr>
            <a:r>
              <a:t/>
            </a:r>
            <a:endParaRPr/>
          </a:p>
        </p:txBody>
      </p:sp>
      <p:pic>
        <p:nvPicPr>
          <p:cNvPr id="181" name="Google Shape;181;p32"/>
          <p:cNvPicPr preferRelativeResize="0"/>
          <p:nvPr/>
        </p:nvPicPr>
        <p:blipFill>
          <a:blip r:embed="rId3">
            <a:alphaModFix/>
          </a:blip>
          <a:stretch>
            <a:fillRect/>
          </a:stretch>
        </p:blipFill>
        <p:spPr>
          <a:xfrm>
            <a:off x="3003125" y="2783088"/>
            <a:ext cx="3028950" cy="15144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0E0E3"/>
        </a:solidFill>
      </p:bgPr>
    </p:bg>
    <p:spTree>
      <p:nvGrpSpPr>
        <p:cNvPr id="185" name="Shape 185"/>
        <p:cNvGrpSpPr/>
        <p:nvPr/>
      </p:nvGrpSpPr>
      <p:grpSpPr>
        <a:xfrm>
          <a:off x="0" y="0"/>
          <a:ext cx="0" cy="0"/>
          <a:chOff x="0" y="0"/>
          <a:chExt cx="0" cy="0"/>
        </a:xfrm>
      </p:grpSpPr>
      <p:sp>
        <p:nvSpPr>
          <p:cNvPr id="186" name="Google Shape;186;p33"/>
          <p:cNvSpPr txBox="1"/>
          <p:nvPr>
            <p:ph type="title"/>
          </p:nvPr>
        </p:nvSpPr>
        <p:spPr>
          <a:xfrm>
            <a:off x="465275" y="774775"/>
            <a:ext cx="7688700" cy="535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990"/>
              <a:buNone/>
            </a:pPr>
            <a:r>
              <a:rPr lang="en-GB" sz="3715">
                <a:solidFill>
                  <a:srgbClr val="000000"/>
                </a:solidFill>
                <a:latin typeface="Arial"/>
                <a:ea typeface="Arial"/>
                <a:cs typeface="Arial"/>
                <a:sym typeface="Arial"/>
              </a:rPr>
              <a:t>Bursary guide - August 2025</a:t>
            </a:r>
            <a:endParaRPr sz="3515"/>
          </a:p>
        </p:txBody>
      </p:sp>
      <p:sp>
        <p:nvSpPr>
          <p:cNvPr id="187" name="Google Shape;187;p33"/>
          <p:cNvSpPr txBox="1"/>
          <p:nvPr>
            <p:ph idx="1" type="body"/>
          </p:nvPr>
        </p:nvSpPr>
        <p:spPr>
          <a:xfrm>
            <a:off x="465275" y="1620475"/>
            <a:ext cx="7688700" cy="31347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GB" sz="4728">
                <a:solidFill>
                  <a:srgbClr val="000000"/>
                </a:solidFill>
                <a:latin typeface="Arial"/>
                <a:ea typeface="Arial"/>
                <a:cs typeface="Arial"/>
                <a:sym typeface="Arial"/>
              </a:rPr>
              <a:t>If your household’s total annual income is below £31,500 per year, you may be eligible for the Sixth Form bursary. Please </a:t>
            </a:r>
            <a:r>
              <a:rPr lang="en-GB" sz="4728" u="sng">
                <a:solidFill>
                  <a:srgbClr val="1155CC"/>
                </a:solidFill>
                <a:latin typeface="Arial"/>
                <a:ea typeface="Arial"/>
                <a:cs typeface="Arial"/>
                <a:sym typeface="Arial"/>
                <a:hlinkClick r:id="rId3">
                  <a:extLst>
                    <a:ext uri="{A12FA001-AC4F-418D-AE19-62706E023703}">
                      <ahyp:hlinkClr val="tx"/>
                    </a:ext>
                  </a:extLst>
                </a:hlinkClick>
              </a:rPr>
              <a:t>click here</a:t>
            </a:r>
            <a:r>
              <a:rPr lang="en-GB" sz="4728">
                <a:solidFill>
                  <a:srgbClr val="000000"/>
                </a:solidFill>
                <a:latin typeface="Arial"/>
                <a:ea typeface="Arial"/>
                <a:cs typeface="Arial"/>
                <a:sym typeface="Arial"/>
              </a:rPr>
              <a:t> to make an account and apply (applications are open from 22nd August 2025 onwards). </a:t>
            </a:r>
            <a:endParaRPr sz="4728">
              <a:solidFill>
                <a:srgbClr val="000000"/>
              </a:solidFill>
              <a:latin typeface="Arial"/>
              <a:ea typeface="Arial"/>
              <a:cs typeface="Arial"/>
              <a:sym typeface="Arial"/>
            </a:endParaRPr>
          </a:p>
          <a:p>
            <a:pPr indent="0" lvl="0" marL="0" rtl="0" algn="l">
              <a:spcBef>
                <a:spcPts val="0"/>
              </a:spcBef>
              <a:spcAft>
                <a:spcPts val="0"/>
              </a:spcAft>
              <a:buNone/>
            </a:pPr>
            <a:r>
              <a:t/>
            </a:r>
            <a:endParaRPr sz="4728">
              <a:solidFill>
                <a:srgbClr val="000000"/>
              </a:solidFill>
              <a:latin typeface="Arial"/>
              <a:ea typeface="Arial"/>
              <a:cs typeface="Arial"/>
              <a:sym typeface="Arial"/>
            </a:endParaRPr>
          </a:p>
          <a:p>
            <a:pPr indent="0" lvl="0" marL="0" marR="0" rtl="0" algn="l">
              <a:lnSpc>
                <a:spcPct val="115000"/>
              </a:lnSpc>
              <a:spcBef>
                <a:spcPts val="0"/>
              </a:spcBef>
              <a:spcAft>
                <a:spcPts val="0"/>
              </a:spcAft>
              <a:buNone/>
            </a:pPr>
            <a:r>
              <a:rPr lang="en-GB" sz="4728">
                <a:solidFill>
                  <a:srgbClr val="000000"/>
                </a:solidFill>
                <a:latin typeface="Arial"/>
                <a:ea typeface="Arial"/>
                <a:cs typeface="Arial"/>
                <a:sym typeface="Arial"/>
              </a:rPr>
              <a:t>Here is a selection of stores you can purchase from and some ideas of clothing you will be able to purchase up to a total value of £150.</a:t>
            </a:r>
            <a:endParaRPr sz="4728">
              <a:solidFill>
                <a:srgbClr val="000000"/>
              </a:solidFill>
              <a:latin typeface="Arial"/>
              <a:ea typeface="Arial"/>
              <a:cs typeface="Arial"/>
              <a:sym typeface="Arial"/>
            </a:endParaRPr>
          </a:p>
          <a:p>
            <a:pPr indent="0" lvl="0" marL="0" marR="0" rtl="0" algn="l">
              <a:lnSpc>
                <a:spcPct val="115000"/>
              </a:lnSpc>
              <a:spcBef>
                <a:spcPts val="0"/>
              </a:spcBef>
              <a:spcAft>
                <a:spcPts val="0"/>
              </a:spcAft>
              <a:buNone/>
            </a:pPr>
            <a:r>
              <a:t/>
            </a:r>
            <a:endParaRPr sz="4728">
              <a:solidFill>
                <a:srgbClr val="000000"/>
              </a:solidFill>
              <a:latin typeface="Arial"/>
              <a:ea typeface="Arial"/>
              <a:cs typeface="Arial"/>
              <a:sym typeface="Arial"/>
            </a:endParaRPr>
          </a:p>
          <a:p>
            <a:pPr indent="0" lvl="0" marL="0" marR="0" rtl="0" algn="l">
              <a:lnSpc>
                <a:spcPct val="115000"/>
              </a:lnSpc>
              <a:spcBef>
                <a:spcPts val="0"/>
              </a:spcBef>
              <a:spcAft>
                <a:spcPts val="0"/>
              </a:spcAft>
              <a:buNone/>
            </a:pPr>
            <a:r>
              <a:rPr lang="en-GB" sz="4728">
                <a:solidFill>
                  <a:srgbClr val="000000"/>
                </a:solidFill>
                <a:latin typeface="Arial"/>
                <a:ea typeface="Arial"/>
                <a:cs typeface="Arial"/>
                <a:sym typeface="Arial"/>
              </a:rPr>
              <a:t>Stores: H&amp;M, Marks &amp; Spencer, Next, New Look, Zara</a:t>
            </a:r>
            <a:endParaRPr sz="4728">
              <a:solidFill>
                <a:srgbClr val="000000"/>
              </a:solidFill>
              <a:latin typeface="Arial"/>
              <a:ea typeface="Arial"/>
              <a:cs typeface="Arial"/>
              <a:sym typeface="Arial"/>
            </a:endParaRPr>
          </a:p>
          <a:p>
            <a:pPr indent="0" lvl="0" marL="0" rtl="0" algn="l">
              <a:spcBef>
                <a:spcPts val="0"/>
              </a:spcBef>
              <a:spcAft>
                <a:spcPts val="0"/>
              </a:spcAft>
              <a:buNone/>
            </a:pPr>
            <a:r>
              <a:t/>
            </a:r>
            <a:endParaRPr sz="4728">
              <a:solidFill>
                <a:srgbClr val="000000"/>
              </a:solidFill>
              <a:latin typeface="Arial"/>
              <a:ea typeface="Arial"/>
              <a:cs typeface="Arial"/>
              <a:sym typeface="Arial"/>
            </a:endParaRPr>
          </a:p>
          <a:p>
            <a:pPr indent="0" lvl="0" marL="0" rtl="0" algn="l">
              <a:spcBef>
                <a:spcPts val="0"/>
              </a:spcBef>
              <a:spcAft>
                <a:spcPts val="0"/>
              </a:spcAft>
              <a:buNone/>
            </a:pPr>
            <a:r>
              <a:rPr lang="en-GB" sz="4728">
                <a:solidFill>
                  <a:srgbClr val="000000"/>
                </a:solidFill>
                <a:latin typeface="Arial"/>
                <a:ea typeface="Arial"/>
                <a:cs typeface="Arial"/>
                <a:sym typeface="Arial"/>
              </a:rPr>
              <a:t>Your textbook deposit and UCAS fee will be paid for you separately to this.</a:t>
            </a:r>
            <a:endParaRPr sz="4728">
              <a:solidFill>
                <a:srgbClr val="000000"/>
              </a:solidFill>
              <a:latin typeface="Arial"/>
              <a:ea typeface="Arial"/>
              <a:cs typeface="Arial"/>
              <a:sym typeface="Arial"/>
            </a:endParaRPr>
          </a:p>
          <a:p>
            <a:pPr indent="0" lvl="0" marL="0" rtl="0" algn="l">
              <a:spcBef>
                <a:spcPts val="0"/>
              </a:spcBef>
              <a:spcAft>
                <a:spcPts val="0"/>
              </a:spcAft>
              <a:buNone/>
            </a:pPr>
            <a:r>
              <a:t/>
            </a:r>
            <a:endParaRPr sz="4728">
              <a:solidFill>
                <a:srgbClr val="000000"/>
              </a:solidFill>
              <a:latin typeface="Arial"/>
              <a:ea typeface="Arial"/>
              <a:cs typeface="Arial"/>
              <a:sym typeface="Arial"/>
            </a:endParaRPr>
          </a:p>
          <a:p>
            <a:pPr indent="0" lvl="0" marL="0" rtl="0" algn="l">
              <a:spcBef>
                <a:spcPts val="0"/>
              </a:spcBef>
              <a:spcAft>
                <a:spcPts val="0"/>
              </a:spcAft>
              <a:buNone/>
            </a:pPr>
            <a:r>
              <a:rPr lang="en-GB" sz="4728">
                <a:solidFill>
                  <a:srgbClr val="222222"/>
                </a:solidFill>
                <a:highlight>
                  <a:schemeClr val="lt1"/>
                </a:highlight>
                <a:latin typeface="Arial"/>
                <a:ea typeface="Arial"/>
                <a:cs typeface="Arial"/>
                <a:sym typeface="Arial"/>
              </a:rPr>
              <a:t>Please have a look at the examples of how students can spend their allowance </a:t>
            </a:r>
            <a:r>
              <a:rPr lang="en-GB" sz="4728" u="sng">
                <a:solidFill>
                  <a:schemeClr val="hlink"/>
                </a:solidFill>
                <a:highlight>
                  <a:schemeClr val="lt1"/>
                </a:highlight>
                <a:latin typeface="Arial"/>
                <a:ea typeface="Arial"/>
                <a:cs typeface="Arial"/>
                <a:sym typeface="Arial"/>
                <a:hlinkClick r:id="rId4"/>
              </a:rPr>
              <a:t>here</a:t>
            </a:r>
            <a:r>
              <a:rPr lang="en-GB" sz="4728">
                <a:solidFill>
                  <a:srgbClr val="222222"/>
                </a:solidFill>
                <a:highlight>
                  <a:schemeClr val="lt1"/>
                </a:highlight>
                <a:latin typeface="Arial"/>
                <a:ea typeface="Arial"/>
                <a:cs typeface="Arial"/>
                <a:sym typeface="Arial"/>
              </a:rPr>
              <a:t>.</a:t>
            </a:r>
            <a:endParaRPr sz="4728">
              <a:solidFill>
                <a:srgbClr val="222222"/>
              </a:solidFill>
              <a:highlight>
                <a:schemeClr val="lt1"/>
              </a:highlight>
              <a:latin typeface="Arial"/>
              <a:ea typeface="Arial"/>
              <a:cs typeface="Arial"/>
              <a:sym typeface="Arial"/>
            </a:endParaRPr>
          </a:p>
          <a:p>
            <a:pPr indent="0" lvl="0" marL="0" rtl="0" algn="l">
              <a:spcBef>
                <a:spcPts val="0"/>
              </a:spcBef>
              <a:spcAft>
                <a:spcPts val="0"/>
              </a:spcAft>
              <a:buNone/>
            </a:pPr>
            <a:r>
              <a:t/>
            </a:r>
            <a:endParaRPr sz="4728">
              <a:solidFill>
                <a:srgbClr val="222222"/>
              </a:solidFill>
              <a:highlight>
                <a:schemeClr val="lt1"/>
              </a:highlight>
              <a:latin typeface="Arial"/>
              <a:ea typeface="Arial"/>
              <a:cs typeface="Arial"/>
              <a:sym typeface="Arial"/>
            </a:endParaRPr>
          </a:p>
          <a:p>
            <a:pPr indent="0" lvl="0" marL="0" rtl="0" algn="l">
              <a:spcBef>
                <a:spcPts val="0"/>
              </a:spcBef>
              <a:spcAft>
                <a:spcPts val="0"/>
              </a:spcAft>
              <a:buNone/>
            </a:pPr>
            <a:r>
              <a:rPr lang="en-GB" sz="4728">
                <a:solidFill>
                  <a:srgbClr val="222222"/>
                </a:solidFill>
                <a:highlight>
                  <a:schemeClr val="lt1"/>
                </a:highlight>
                <a:latin typeface="Arial"/>
                <a:ea typeface="Arial"/>
                <a:cs typeface="Arial"/>
                <a:sym typeface="Arial"/>
              </a:rPr>
              <a:t>Pieces of clothing will only be ordered if they comply with the Sixth Form </a:t>
            </a:r>
            <a:r>
              <a:rPr lang="en-GB" sz="4728" u="sng">
                <a:solidFill>
                  <a:srgbClr val="1155CC"/>
                </a:solidFill>
                <a:highlight>
                  <a:schemeClr val="lt1"/>
                </a:highlight>
                <a:latin typeface="Arial"/>
                <a:ea typeface="Arial"/>
                <a:cs typeface="Arial"/>
                <a:sym typeface="Arial"/>
                <a:hlinkClick r:id="rId5">
                  <a:extLst>
                    <a:ext uri="{A12FA001-AC4F-418D-AE19-62706E023703}">
                      <ahyp:hlinkClr val="tx"/>
                    </a:ext>
                  </a:extLst>
                </a:hlinkClick>
              </a:rPr>
              <a:t>dress code.</a:t>
            </a:r>
            <a:endParaRPr sz="4728">
              <a:solidFill>
                <a:srgbClr val="222222"/>
              </a:solidFill>
              <a:highlight>
                <a:schemeClr val="lt1"/>
              </a:highlight>
              <a:latin typeface="Arial"/>
              <a:ea typeface="Arial"/>
              <a:cs typeface="Arial"/>
              <a:sym typeface="Arial"/>
            </a:endParaRPr>
          </a:p>
          <a:p>
            <a:pPr indent="0" lvl="0" marL="0" rtl="0" algn="l">
              <a:spcBef>
                <a:spcPts val="0"/>
              </a:spcBef>
              <a:spcAft>
                <a:spcPts val="0"/>
              </a:spcAft>
              <a:buNone/>
            </a:pPr>
            <a:r>
              <a:t/>
            </a:r>
            <a:endParaRPr sz="4728">
              <a:solidFill>
                <a:srgbClr val="222222"/>
              </a:solidFill>
              <a:highlight>
                <a:schemeClr val="lt1"/>
              </a:highlight>
              <a:latin typeface="Arial"/>
              <a:ea typeface="Arial"/>
              <a:cs typeface="Arial"/>
              <a:sym typeface="Arial"/>
            </a:endParaRPr>
          </a:p>
          <a:p>
            <a:pPr indent="0" lvl="0" marL="0" rtl="0" algn="l">
              <a:spcBef>
                <a:spcPts val="0"/>
              </a:spcBef>
              <a:spcAft>
                <a:spcPts val="0"/>
              </a:spcAft>
              <a:buNone/>
            </a:pPr>
            <a:r>
              <a:rPr lang="en-GB" sz="4728">
                <a:solidFill>
                  <a:srgbClr val="222222"/>
                </a:solidFill>
                <a:highlight>
                  <a:schemeClr val="lt1"/>
                </a:highlight>
                <a:latin typeface="Arial"/>
                <a:ea typeface="Arial"/>
                <a:cs typeface="Arial"/>
                <a:sym typeface="Arial"/>
              </a:rPr>
              <a:t>All items will be ordered for you so sizes MUST be clearly shown on the form.</a:t>
            </a:r>
            <a:endParaRPr sz="4728">
              <a:solidFill>
                <a:srgbClr val="222222"/>
              </a:solidFill>
              <a:highlight>
                <a:schemeClr val="lt1"/>
              </a:highlight>
              <a:latin typeface="Arial"/>
              <a:ea typeface="Arial"/>
              <a:cs typeface="Arial"/>
              <a:sym typeface="Arial"/>
            </a:endParaRPr>
          </a:p>
          <a:p>
            <a:pPr indent="0" lvl="0" marL="0" rtl="0" algn="l">
              <a:lnSpc>
                <a:spcPct val="100000"/>
              </a:lnSpc>
              <a:spcBef>
                <a:spcPts val="0"/>
              </a:spcBef>
              <a:spcAft>
                <a:spcPts val="0"/>
              </a:spcAft>
              <a:buNone/>
            </a:pPr>
            <a:r>
              <a:t/>
            </a:r>
            <a:endParaRPr b="1" sz="3600">
              <a:solidFill>
                <a:schemeClr val="lt1"/>
              </a:solidFill>
              <a:latin typeface="Raleway"/>
              <a:ea typeface="Raleway"/>
              <a:cs typeface="Raleway"/>
              <a:sym typeface="Raleway"/>
            </a:endParaRPr>
          </a:p>
          <a:p>
            <a:pPr indent="0" lvl="0" marL="0" rtl="0" algn="l">
              <a:spcBef>
                <a:spcPts val="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91" name="Shape 191"/>
        <p:cNvGrpSpPr/>
        <p:nvPr/>
      </p:nvGrpSpPr>
      <p:grpSpPr>
        <a:xfrm>
          <a:off x="0" y="0"/>
          <a:ext cx="0" cy="0"/>
          <a:chOff x="0" y="0"/>
          <a:chExt cx="0" cy="0"/>
        </a:xfrm>
      </p:grpSpPr>
      <p:sp>
        <p:nvSpPr>
          <p:cNvPr id="192" name="Google Shape;192;p34"/>
          <p:cNvSpPr txBox="1"/>
          <p:nvPr>
            <p:ph type="ctrTitle"/>
          </p:nvPr>
        </p:nvSpPr>
        <p:spPr>
          <a:xfrm>
            <a:off x="841275" y="273125"/>
            <a:ext cx="4866000" cy="931200"/>
          </a:xfrm>
          <a:prstGeom prst="rect">
            <a:avLst/>
          </a:prstGeom>
          <a:noFill/>
          <a:ln>
            <a:noFill/>
          </a:ln>
        </p:spPr>
        <p:txBody>
          <a:bodyPr anchorCtr="0" anchor="b" bIns="34275" lIns="68575" spcFirstLastPara="1" rIns="68575" wrap="square" tIns="34275">
            <a:noAutofit/>
          </a:bodyPr>
          <a:lstStyle/>
          <a:p>
            <a:pPr indent="0" lvl="0" marL="0" rtl="0" algn="ctr">
              <a:lnSpc>
                <a:spcPct val="90000"/>
              </a:lnSpc>
              <a:spcBef>
                <a:spcPts val="0"/>
              </a:spcBef>
              <a:spcAft>
                <a:spcPts val="0"/>
              </a:spcAft>
              <a:buClr>
                <a:schemeClr val="dk1"/>
              </a:buClr>
              <a:buSzPts val="4100"/>
              <a:buFont typeface="Calibri"/>
              <a:buNone/>
            </a:pPr>
            <a:r>
              <a:rPr b="1" lang="en-GB" sz="3300"/>
              <a:t>Above &amp; Beyond Clubs</a:t>
            </a:r>
            <a:endParaRPr b="1" sz="3300"/>
          </a:p>
        </p:txBody>
      </p:sp>
      <p:pic>
        <p:nvPicPr>
          <p:cNvPr id="193" name="Google Shape;193;p34"/>
          <p:cNvPicPr preferRelativeResize="0"/>
          <p:nvPr/>
        </p:nvPicPr>
        <p:blipFill rotWithShape="1">
          <a:blip r:embed="rId3">
            <a:alphaModFix/>
          </a:blip>
          <a:srcRect b="16230" l="16141" r="73602" t="15257"/>
          <a:stretch/>
        </p:blipFill>
        <p:spPr>
          <a:xfrm>
            <a:off x="0" y="0"/>
            <a:ext cx="584598" cy="5143500"/>
          </a:xfrm>
          <a:prstGeom prst="rect">
            <a:avLst/>
          </a:prstGeom>
          <a:noFill/>
          <a:ln>
            <a:noFill/>
          </a:ln>
        </p:spPr>
      </p:pic>
      <p:sp>
        <p:nvSpPr>
          <p:cNvPr id="194" name="Google Shape;194;p34"/>
          <p:cNvSpPr txBox="1"/>
          <p:nvPr/>
        </p:nvSpPr>
        <p:spPr>
          <a:xfrm>
            <a:off x="4572000" y="1901175"/>
            <a:ext cx="4375200" cy="2977500"/>
          </a:xfrm>
          <a:prstGeom prst="rect">
            <a:avLst/>
          </a:prstGeom>
          <a:noFill/>
          <a:ln>
            <a:noFill/>
          </a:ln>
        </p:spPr>
        <p:txBody>
          <a:bodyPr anchorCtr="0" anchor="t" bIns="34275" lIns="68575" spcFirstLastPara="1" rIns="68575" wrap="square" tIns="34275">
            <a:noAutofit/>
          </a:bodyPr>
          <a:lstStyle/>
          <a:p>
            <a:pPr indent="0" lvl="0" marL="0" marR="0" rtl="0" algn="l">
              <a:spcBef>
                <a:spcPts val="1000"/>
              </a:spcBef>
              <a:spcAft>
                <a:spcPts val="0"/>
              </a:spcAft>
              <a:buNone/>
            </a:pPr>
            <a:r>
              <a:rPr b="0" i="0" lang="en-GB" sz="2300" u="none" cap="none" strike="noStrike">
                <a:solidFill>
                  <a:schemeClr val="dk1"/>
                </a:solidFill>
                <a:latin typeface="Calibri"/>
                <a:ea typeface="Calibri"/>
                <a:cs typeface="Calibri"/>
                <a:sym typeface="Calibri"/>
              </a:rPr>
              <a:t>Why apply?</a:t>
            </a:r>
            <a:endParaRPr b="0" i="0" sz="2300" u="none" cap="none" strike="noStrike">
              <a:solidFill>
                <a:schemeClr val="dk1"/>
              </a:solidFill>
              <a:latin typeface="Calibri"/>
              <a:ea typeface="Calibri"/>
              <a:cs typeface="Calibri"/>
              <a:sym typeface="Calibri"/>
            </a:endParaRPr>
          </a:p>
          <a:p>
            <a:pPr indent="0" lvl="0" marL="0" marR="0" rtl="0" algn="l">
              <a:spcBef>
                <a:spcPts val="1000"/>
              </a:spcBef>
              <a:spcAft>
                <a:spcPts val="0"/>
              </a:spcAft>
              <a:buNone/>
            </a:pPr>
            <a:r>
              <a:rPr b="0" i="0" lang="en-GB" sz="2300" u="none" cap="none" strike="noStrike">
                <a:solidFill>
                  <a:schemeClr val="dk1"/>
                </a:solidFill>
                <a:latin typeface="Calibri"/>
                <a:ea typeface="Calibri"/>
                <a:cs typeface="Calibri"/>
                <a:sym typeface="Calibri"/>
              </a:rPr>
              <a:t>What responsibilities are involved?</a:t>
            </a:r>
            <a:endParaRPr b="0" i="0" sz="2300" u="none" cap="none" strike="noStrike">
              <a:solidFill>
                <a:schemeClr val="dk1"/>
              </a:solidFill>
              <a:latin typeface="Calibri"/>
              <a:ea typeface="Calibri"/>
              <a:cs typeface="Calibri"/>
              <a:sym typeface="Calibri"/>
            </a:endParaRPr>
          </a:p>
          <a:p>
            <a:pPr indent="0" lvl="0" marL="0" marR="0" rtl="0" algn="l">
              <a:spcBef>
                <a:spcPts val="1000"/>
              </a:spcBef>
              <a:spcAft>
                <a:spcPts val="0"/>
              </a:spcAft>
              <a:buNone/>
            </a:pPr>
            <a:r>
              <a:rPr b="0" i="0" lang="en-GB" sz="2300" u="none" cap="none" strike="noStrike">
                <a:solidFill>
                  <a:schemeClr val="dk1"/>
                </a:solidFill>
                <a:latin typeface="Calibri"/>
                <a:ea typeface="Calibri"/>
                <a:cs typeface="Calibri"/>
                <a:sym typeface="Calibri"/>
              </a:rPr>
              <a:t>What positions are available?</a:t>
            </a:r>
            <a:endParaRPr b="0" i="0" sz="2300" u="none" cap="none" strike="noStrike">
              <a:solidFill>
                <a:schemeClr val="dk1"/>
              </a:solidFill>
              <a:latin typeface="Calibri"/>
              <a:ea typeface="Calibri"/>
              <a:cs typeface="Calibri"/>
              <a:sym typeface="Calibri"/>
            </a:endParaRPr>
          </a:p>
          <a:p>
            <a:pPr indent="0" lvl="0" marL="0" marR="0" rtl="0" algn="l">
              <a:spcBef>
                <a:spcPts val="1000"/>
              </a:spcBef>
              <a:spcAft>
                <a:spcPts val="0"/>
              </a:spcAft>
              <a:buNone/>
            </a:pPr>
            <a:r>
              <a:rPr b="0" i="0" lang="en-GB" sz="2300" u="none" cap="none" strike="noStrike">
                <a:solidFill>
                  <a:schemeClr val="dk1"/>
                </a:solidFill>
                <a:latin typeface="Calibri"/>
                <a:ea typeface="Calibri"/>
                <a:cs typeface="Calibri"/>
                <a:sym typeface="Calibri"/>
              </a:rPr>
              <a:t>How do I apply? </a:t>
            </a:r>
            <a:endParaRPr sz="13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98" name="Shape 198"/>
        <p:cNvGrpSpPr/>
        <p:nvPr/>
      </p:nvGrpSpPr>
      <p:grpSpPr>
        <a:xfrm>
          <a:off x="0" y="0"/>
          <a:ext cx="0" cy="0"/>
          <a:chOff x="0" y="0"/>
          <a:chExt cx="0" cy="0"/>
        </a:xfrm>
      </p:grpSpPr>
      <p:sp>
        <p:nvSpPr>
          <p:cNvPr id="199" name="Google Shape;199;p35"/>
          <p:cNvSpPr txBox="1"/>
          <p:nvPr>
            <p:ph type="title"/>
          </p:nvPr>
        </p:nvSpPr>
        <p:spPr>
          <a:xfrm>
            <a:off x="457200" y="205978"/>
            <a:ext cx="8229600" cy="857400"/>
          </a:xfrm>
          <a:prstGeom prst="rect">
            <a:avLst/>
          </a:prstGeom>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100"/>
              <a:buFont typeface="Calibri"/>
              <a:buNone/>
            </a:pPr>
            <a:r>
              <a:rPr b="1" lang="en-GB" sz="3300"/>
              <a:t>Above &amp; Beyond</a:t>
            </a:r>
            <a:endParaRPr b="1" sz="3300"/>
          </a:p>
          <a:p>
            <a:pPr indent="0" lvl="0" marL="0" rtl="0" algn="ctr">
              <a:spcBef>
                <a:spcPts val="0"/>
              </a:spcBef>
              <a:spcAft>
                <a:spcPts val="0"/>
              </a:spcAft>
              <a:buNone/>
            </a:pPr>
            <a:r>
              <a:t/>
            </a:r>
            <a:endParaRPr/>
          </a:p>
        </p:txBody>
      </p:sp>
      <p:sp>
        <p:nvSpPr>
          <p:cNvPr id="200" name="Google Shape;200;p35"/>
          <p:cNvSpPr txBox="1"/>
          <p:nvPr>
            <p:ph idx="1" type="body"/>
          </p:nvPr>
        </p:nvSpPr>
        <p:spPr>
          <a:xfrm>
            <a:off x="457200" y="1200150"/>
            <a:ext cx="8229600" cy="3394500"/>
          </a:xfrm>
          <a:prstGeom prst="rect">
            <a:avLst/>
          </a:prstGeom>
        </p:spPr>
        <p:txBody>
          <a:bodyPr anchorCtr="0" anchor="t" bIns="45700" lIns="91425" spcFirstLastPara="1" rIns="91425" wrap="square" tIns="45700">
            <a:noAutofit/>
          </a:bodyPr>
          <a:lstStyle/>
          <a:p>
            <a:pPr indent="0" lvl="0" marL="0" rtl="0" algn="l">
              <a:spcBef>
                <a:spcPts val="360"/>
              </a:spcBef>
              <a:spcAft>
                <a:spcPts val="1600"/>
              </a:spcAft>
              <a:buNone/>
            </a:pPr>
            <a:r>
              <a:rPr lang="en-GB">
                <a:solidFill>
                  <a:schemeClr val="dk1"/>
                </a:solidFill>
              </a:rPr>
              <a:t>Joining an Above &amp; Beyond activity is not only fun, it will build your character, enable you to meet new people with similar interests, develop your skills, make you more employable, enhance your college course and academic studies and generally help you to become a more well-rounded young person.</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